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100123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EA85C-835C-471B-B34F-CD7F78083D5B}" type="doc">
      <dgm:prSet loTypeId="urn:microsoft.com/office/officeart/2005/8/layout/b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4FBB27F-7FC2-48EE-ABD9-A2AD26550ED1}">
      <dgm:prSet phldrT="[Texte]" custT="1"/>
      <dgm:spPr/>
      <dgm:t>
        <a:bodyPr/>
        <a:lstStyle/>
        <a:p>
          <a:pPr algn="ctr" rtl="1"/>
          <a:r>
            <a:rPr lang="ar-SA" sz="2800" dirty="0" smtClean="0"/>
            <a:t>جهة الدار البيضاء         </a:t>
          </a:r>
        </a:p>
        <a:p>
          <a:pPr algn="ctr" rtl="1"/>
          <a:r>
            <a:rPr lang="ar-SA" sz="2800" dirty="0" smtClean="0"/>
            <a:t>    الكبرى</a:t>
          </a:r>
          <a:r>
            <a:rPr lang="en-US" sz="2800" dirty="0" smtClean="0"/>
            <a:t>        </a:t>
          </a:r>
          <a:endParaRPr lang="fr-FR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D2F60E-2A96-40DA-AA18-966FE8D8A58A}" type="parTrans" cxnId="{1C00573B-8D3B-4902-B757-972AE470F227}">
      <dgm:prSet/>
      <dgm:spPr/>
      <dgm:t>
        <a:bodyPr/>
        <a:lstStyle/>
        <a:p>
          <a:pPr algn="r"/>
          <a:endParaRPr lang="fr-FR"/>
        </a:p>
      </dgm:t>
    </dgm:pt>
    <dgm:pt modelId="{5EEE23A3-7450-4676-BD89-DD14DB6ECD96}" type="sibTrans" cxnId="{1C00573B-8D3B-4902-B757-972AE470F227}">
      <dgm:prSet/>
      <dgm:spPr/>
      <dgm:t>
        <a:bodyPr/>
        <a:lstStyle/>
        <a:p>
          <a:pPr algn="r"/>
          <a:endParaRPr lang="fr-FR"/>
        </a:p>
      </dgm:t>
    </dgm:pt>
    <dgm:pt modelId="{C538819A-7041-4815-A250-717F8E4E2FBA}">
      <dgm:prSet phldrT="[Texte]" custT="1"/>
      <dgm:spPr/>
      <dgm:t>
        <a:bodyPr/>
        <a:lstStyle/>
        <a:p>
          <a:pPr algn="r" rtl="1"/>
          <a:endParaRPr lang="ar-MA" sz="2000" b="1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 rtl="1"/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الدار البيضاء </a:t>
          </a:r>
          <a:r>
            <a: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–</a:t>
          </a:r>
          <a:r>
            <a:rPr lang="ar-M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انفا: </a:t>
          </a:r>
          <a:r>
            <a:rPr lang="ar-MA" sz="1400" b="1" dirty="0" smtClean="0"/>
            <a:t>(المجلس </a:t>
          </a:r>
          <a:r>
            <a:rPr lang="ar-MA" sz="1400" b="1" dirty="0" err="1" smtClean="0"/>
            <a:t>الجهوي</a:t>
          </a:r>
          <a:r>
            <a:rPr lang="ar-MA" sz="1400" b="1" dirty="0" smtClean="0"/>
            <a:t> للهيئة</a:t>
          </a:r>
          <a:r>
            <a:rPr lang="ar-MA" sz="1400" b="1" dirty="0" err="1" smtClean="0"/>
            <a:t>)</a:t>
          </a:r>
          <a:endParaRPr lang="ar-MA" sz="1400" b="1" dirty="0" smtClean="0"/>
        </a:p>
        <a:p>
          <a:pPr algn="r" rtl="1"/>
          <a:r>
            <a:rPr lang="ar-MA" sz="14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   </a:t>
          </a:r>
          <a:r>
            <a:rPr lang="ar-MA" sz="1400" b="1" dirty="0" smtClean="0">
              <a:solidFill>
                <a:schemeClr val="tx1"/>
              </a:solidFill>
              <a:cs typeface="+mn-cs"/>
            </a:rPr>
            <a:t>- </a:t>
          </a:r>
          <a:r>
            <a:rPr lang="ar-MA" sz="1800" b="0" dirty="0" err="1" smtClean="0"/>
            <a:t>انفا </a:t>
          </a:r>
          <a:r>
            <a:rPr lang="ar-MA" sz="1800" b="0" dirty="0" smtClean="0"/>
            <a:t>– الفداء مر </a:t>
          </a:r>
          <a:r>
            <a:rPr lang="ar-MA" sz="1800" b="0" dirty="0" err="1" smtClean="0"/>
            <a:t>السلطان </a:t>
          </a:r>
          <a:r>
            <a:rPr lang="ar-MA" sz="1800" b="0" dirty="0" smtClean="0"/>
            <a:t>–الحي الحسني-عين الشق-</a:t>
          </a:r>
          <a:r>
            <a:rPr lang="ar-MA" sz="1800" b="0" dirty="0" err="1" smtClean="0"/>
            <a:t>النواصر</a:t>
          </a:r>
          <a:endParaRPr lang="ar-SA" sz="1800" b="0" dirty="0" smtClean="0"/>
        </a:p>
        <a:p>
          <a:pPr algn="r" rtl="1"/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حي المحمدي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ar-MA" sz="1400" b="1" dirty="0" smtClean="0"/>
        </a:p>
        <a:p>
          <a:pPr algn="r" rtl="1"/>
          <a:r>
            <a:rPr lang="ar-MA" sz="1400" b="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   </a:t>
          </a:r>
          <a:r>
            <a:rPr lang="ar-MA" sz="1400" b="0" dirty="0" smtClean="0">
              <a:solidFill>
                <a:schemeClr val="tx1"/>
              </a:solidFill>
              <a:cs typeface="+mn-cs"/>
            </a:rPr>
            <a:t>- عين السبع الحي المحمدي- سدي    </a:t>
          </a:r>
        </a:p>
        <a:p>
          <a:pPr algn="r" rtl="1"/>
          <a:r>
            <a:rPr lang="ar-MA" sz="1400" b="0" dirty="0" smtClean="0">
              <a:solidFill>
                <a:schemeClr val="tx1"/>
              </a:solidFill>
              <a:cs typeface="+mn-cs"/>
            </a:rPr>
            <a:t>  </a:t>
          </a:r>
          <a:r>
            <a:rPr lang="ar-MA" sz="1400" b="0" dirty="0" err="1" smtClean="0">
              <a:solidFill>
                <a:schemeClr val="tx1"/>
              </a:solidFill>
              <a:cs typeface="+mn-cs"/>
            </a:rPr>
            <a:t>البرنوصي</a:t>
          </a:r>
          <a:r>
            <a:rPr lang="ar-MA" sz="1400" b="0" dirty="0" smtClean="0">
              <a:solidFill>
                <a:schemeClr val="tx1"/>
              </a:solidFill>
              <a:cs typeface="+mn-cs"/>
            </a:rPr>
            <a:t>- بن </a:t>
          </a:r>
          <a:r>
            <a:rPr lang="ar-MA" sz="1400" b="0" dirty="0" err="1" smtClean="0">
              <a:solidFill>
                <a:schemeClr val="tx1"/>
              </a:solidFill>
              <a:cs typeface="+mn-cs"/>
            </a:rPr>
            <a:t>مسيك</a:t>
          </a:r>
          <a:r>
            <a:rPr lang="ar-MA" sz="1400" b="0" dirty="0" smtClean="0">
              <a:solidFill>
                <a:schemeClr val="tx1"/>
              </a:solidFill>
              <a:cs typeface="+mn-cs"/>
            </a:rPr>
            <a:t>- مولاي رشيد- </a:t>
          </a:r>
          <a:r>
            <a:rPr lang="ar-MA" sz="1400" b="0" dirty="0" err="1" smtClean="0">
              <a:solidFill>
                <a:schemeClr val="tx1"/>
              </a:solidFill>
              <a:cs typeface="+mn-cs"/>
            </a:rPr>
            <a:t>مديونة</a:t>
          </a:r>
          <a:endParaRPr lang="ar-SA" sz="1400" b="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 rtl="1"/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المحمدية</a:t>
          </a:r>
          <a:r>
            <a: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ar-MA" sz="1400" b="1" dirty="0" smtClean="0"/>
        </a:p>
        <a:p>
          <a:pPr algn="r" rtl="1"/>
          <a:r>
            <a:rPr lang="ar-MA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  </a:t>
          </a:r>
          <a:endParaRPr lang="fr-FR" sz="1400" b="1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gm:t>
    </dgm:pt>
    <dgm:pt modelId="{0E008C68-8A01-4126-A284-532D43A323DC}" type="parTrans" cxnId="{87EB731F-452F-4CAE-98B8-E6B08E74150E}">
      <dgm:prSet/>
      <dgm:spPr/>
      <dgm:t>
        <a:bodyPr/>
        <a:lstStyle/>
        <a:p>
          <a:pPr algn="r"/>
          <a:endParaRPr lang="fr-FR"/>
        </a:p>
      </dgm:t>
    </dgm:pt>
    <dgm:pt modelId="{629CCA2B-C5BF-4019-AC8B-D8B5BC280784}" type="sibTrans" cxnId="{87EB731F-452F-4CAE-98B8-E6B08E74150E}">
      <dgm:prSet/>
      <dgm:spPr/>
      <dgm:t>
        <a:bodyPr/>
        <a:lstStyle/>
        <a:p>
          <a:pPr algn="r"/>
          <a:endParaRPr lang="fr-FR"/>
        </a:p>
      </dgm:t>
    </dgm:pt>
    <dgm:pt modelId="{7895312C-09FC-485D-A9D9-84C5D4FF6810}">
      <dgm:prSet phldrT="[Texte]" custT="1"/>
      <dgm:spPr/>
      <dgm:t>
        <a:bodyPr/>
        <a:lstStyle/>
        <a:p>
          <a:pPr algn="ctr" rtl="1"/>
          <a:r>
            <a:rPr lang="ar-SA" sz="2800" dirty="0" smtClean="0"/>
            <a:t>جهة الشاوية</a:t>
          </a:r>
          <a:r>
            <a:rPr lang="fr-FR" sz="2800" dirty="0" smtClean="0"/>
            <a:t> </a:t>
          </a:r>
          <a:r>
            <a:rPr lang="ar-SA" sz="2800" dirty="0" smtClean="0"/>
            <a:t>  </a:t>
          </a:r>
        </a:p>
        <a:p>
          <a:pPr algn="ctr" rtl="1"/>
          <a:r>
            <a:rPr lang="ar-SA" sz="2800" dirty="0" smtClean="0"/>
            <a:t>    </a:t>
          </a:r>
          <a:r>
            <a:rPr lang="ar-SA" sz="2800" dirty="0" err="1" smtClean="0"/>
            <a:t>ورديغة</a:t>
          </a:r>
          <a:r>
            <a:rPr lang="en-US" sz="2800" dirty="0" smtClean="0"/>
            <a:t>     </a:t>
          </a:r>
          <a:endParaRPr lang="fr-FR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4AB0EF-F0BA-4A3A-8F82-B2AD9B2CFC8D}" type="parTrans" cxnId="{7397031F-5F00-43BE-9E43-28ED4535CE49}">
      <dgm:prSet/>
      <dgm:spPr/>
      <dgm:t>
        <a:bodyPr/>
        <a:lstStyle/>
        <a:p>
          <a:pPr algn="r"/>
          <a:endParaRPr lang="fr-FR"/>
        </a:p>
      </dgm:t>
    </dgm:pt>
    <dgm:pt modelId="{FC076B32-1A63-4F1E-9000-879553568A8C}" type="sibTrans" cxnId="{7397031F-5F00-43BE-9E43-28ED4535CE49}">
      <dgm:prSet/>
      <dgm:spPr/>
      <dgm:t>
        <a:bodyPr/>
        <a:lstStyle/>
        <a:p>
          <a:pPr algn="r"/>
          <a:endParaRPr lang="fr-FR"/>
        </a:p>
      </dgm:t>
    </dgm:pt>
    <dgm:pt modelId="{FD271BF2-9564-44D5-A313-25049AEC0303}">
      <dgm:prSet phldrT="[Texte]" custT="1"/>
      <dgm:spPr/>
      <dgm:t>
        <a:bodyPr/>
        <a:lstStyle/>
        <a:p>
          <a:pPr algn="l" rtl="1"/>
          <a:r>
            <a:rPr lang="ar-SA" sz="2400" dirty="0" smtClean="0"/>
            <a:t>جهة </a:t>
          </a:r>
          <a:r>
            <a:rPr lang="ar-SA" sz="2400" dirty="0" err="1" smtClean="0"/>
            <a:t>دكالة</a:t>
          </a:r>
          <a:r>
            <a:rPr lang="fr-FR" sz="2400" dirty="0" smtClean="0"/>
            <a:t> </a:t>
          </a:r>
          <a:r>
            <a:rPr lang="ar-SA" sz="2400" dirty="0" err="1" smtClean="0"/>
            <a:t>عبدة</a:t>
          </a:r>
          <a:r>
            <a:rPr lang="ar-SA" sz="2400" dirty="0" smtClean="0"/>
            <a:t> </a:t>
          </a:r>
          <a:r>
            <a:rPr lang="en-US" sz="2400" dirty="0" smtClean="0"/>
            <a:t>     </a:t>
          </a:r>
          <a:endParaRPr lang="fr-FR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7C84AB-BCD3-40AD-BBDD-4948776B6FF0}" type="parTrans" cxnId="{CFC0D65A-06F1-4A10-8536-310A26DC6217}">
      <dgm:prSet/>
      <dgm:spPr/>
      <dgm:t>
        <a:bodyPr/>
        <a:lstStyle/>
        <a:p>
          <a:pPr algn="r"/>
          <a:endParaRPr lang="fr-FR"/>
        </a:p>
      </dgm:t>
    </dgm:pt>
    <dgm:pt modelId="{942501C5-4576-4D2C-B7AF-F11A95C2B6B4}" type="sibTrans" cxnId="{CFC0D65A-06F1-4A10-8536-310A26DC6217}">
      <dgm:prSet/>
      <dgm:spPr/>
      <dgm:t>
        <a:bodyPr/>
        <a:lstStyle/>
        <a:p>
          <a:pPr algn="r"/>
          <a:endParaRPr lang="fr-FR"/>
        </a:p>
      </dgm:t>
    </dgm:pt>
    <dgm:pt modelId="{EB610268-BA77-42C1-9F63-EA00207568A5}">
      <dgm:prSet phldrT="[Texte]" custT="1"/>
      <dgm:spPr/>
      <dgm:t>
        <a:bodyPr/>
        <a:lstStyle/>
        <a:p>
          <a:pPr algn="r" rtl="1">
            <a:lnSpc>
              <a:spcPct val="50000"/>
            </a:lnSpc>
            <a:spcAft>
              <a:spcPts val="600"/>
            </a:spcAft>
          </a:pPr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بني</a:t>
          </a:r>
          <a:r>
            <a:rPr lang="ar-SA" sz="2000" b="1" dirty="0" smtClean="0">
              <a:cs typeface="+mn-cs"/>
            </a:rPr>
            <a:t>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ملال</a:t>
          </a:r>
          <a:r>
            <a:rPr lang="ar-SA" sz="2000" b="1" dirty="0" smtClean="0">
              <a:cs typeface="+mn-cs"/>
            </a:rPr>
            <a:t> </a:t>
          </a:r>
          <a:r>
            <a:rPr lang="ar-SA" sz="1800" b="1" dirty="0" err="1" smtClean="0">
              <a:cs typeface="+mn-cs"/>
            </a:rPr>
            <a:t>:</a:t>
          </a:r>
          <a:r>
            <a:rPr lang="ar-MA" sz="1400" b="1" dirty="0" smtClean="0"/>
            <a:t>(المديرية        </a:t>
          </a:r>
        </a:p>
        <a:p>
          <a:pPr algn="r" rtl="1">
            <a:lnSpc>
              <a:spcPct val="50000"/>
            </a:lnSpc>
            <a:spcAft>
              <a:spcPts val="600"/>
            </a:spcAft>
          </a:pPr>
          <a:r>
            <a:rPr lang="ar-MA" sz="1400" b="1" dirty="0" err="1" smtClean="0"/>
            <a:t>الجهوية</a:t>
          </a:r>
          <a:r>
            <a:rPr lang="ar-MA" sz="1400" b="1" dirty="0" smtClean="0"/>
            <a:t> للصحة</a:t>
          </a:r>
          <a:r>
            <a:rPr lang="ar-MA" sz="1400" b="1" dirty="0" err="1" smtClean="0"/>
            <a:t>)</a:t>
          </a:r>
          <a:endParaRPr lang="ar-SA" sz="1400" b="1" dirty="0" smtClean="0">
            <a:cs typeface="+mn-cs"/>
          </a:endParaRPr>
        </a:p>
        <a:p>
          <a:pPr algn="r" rtl="1">
            <a:lnSpc>
              <a:spcPct val="70000"/>
            </a:lnSpc>
            <a:spcAft>
              <a:spcPts val="600"/>
            </a:spcAft>
          </a:pPr>
          <a:r>
            <a:rPr lang="fr-FR" sz="2000" b="0" dirty="0" smtClean="0"/>
            <a:t>     </a:t>
          </a:r>
          <a:r>
            <a:rPr lang="ar-SA" sz="2000" b="0" dirty="0" smtClean="0"/>
            <a:t>- </a:t>
          </a:r>
          <a:r>
            <a:rPr lang="ar-SA" sz="1800" b="0" dirty="0" smtClean="0"/>
            <a:t>بني</a:t>
          </a:r>
          <a:r>
            <a:rPr lang="ar-SA" sz="2000" b="0" dirty="0" smtClean="0"/>
            <a:t> </a:t>
          </a:r>
          <a:r>
            <a:rPr lang="ar-SA" sz="1800" b="0" dirty="0" err="1" smtClean="0"/>
            <a:t>ملال</a:t>
          </a:r>
          <a:r>
            <a:rPr lang="ar-SA" sz="1800" b="0" dirty="0" smtClean="0"/>
            <a:t>  </a:t>
          </a:r>
        </a:p>
        <a:p>
          <a:pPr algn="r" rtl="1">
            <a:lnSpc>
              <a:spcPct val="70000"/>
            </a:lnSpc>
            <a:spcAft>
              <a:spcPts val="600"/>
            </a:spcAft>
          </a:pPr>
          <a:r>
            <a:rPr lang="fr-FR" sz="2000" b="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ar-SA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ar-SA" sz="1800" b="0" dirty="0" smtClean="0">
              <a:latin typeface="Times New Roman" pitchFamily="18" charset="0"/>
              <a:cs typeface="Times New Roman" pitchFamily="18" charset="0"/>
            </a:rPr>
            <a:t>الفقيه</a:t>
          </a:r>
          <a:r>
            <a:rPr lang="ar-SA" sz="17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0" dirty="0" smtClean="0">
              <a:latin typeface="Times New Roman" pitchFamily="18" charset="0"/>
              <a:cs typeface="Times New Roman" pitchFamily="18" charset="0"/>
            </a:rPr>
            <a:t>بن</a:t>
          </a:r>
          <a:r>
            <a:rPr lang="ar-SA" sz="17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0" dirty="0" smtClean="0">
              <a:latin typeface="Times New Roman" pitchFamily="18" charset="0"/>
              <a:cs typeface="Times New Roman" pitchFamily="18" charset="0"/>
            </a:rPr>
            <a:t>صالح</a:t>
          </a: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    </a:t>
          </a: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أزيلال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gm:t>
    </dgm:pt>
    <dgm:pt modelId="{9ED42E3C-1E08-41C7-A538-3DF575F9D3C1}" type="parTrans" cxnId="{F4EA181F-98DC-40B2-8AD6-72BA4C87C897}">
      <dgm:prSet/>
      <dgm:spPr/>
      <dgm:t>
        <a:bodyPr/>
        <a:lstStyle/>
        <a:p>
          <a:pPr algn="r"/>
          <a:endParaRPr lang="fr-FR"/>
        </a:p>
      </dgm:t>
    </dgm:pt>
    <dgm:pt modelId="{0EDE23A7-3FD8-4BFF-85EB-6B9EF6A11C83}" type="sibTrans" cxnId="{F4EA181F-98DC-40B2-8AD6-72BA4C87C897}">
      <dgm:prSet/>
      <dgm:spPr/>
      <dgm:t>
        <a:bodyPr/>
        <a:lstStyle/>
        <a:p>
          <a:pPr algn="r"/>
          <a:endParaRPr lang="fr-FR"/>
        </a:p>
      </dgm:t>
    </dgm:pt>
    <dgm:pt modelId="{DFA52448-CEA1-45E9-B901-3056C504F618}">
      <dgm:prSet custT="1"/>
      <dgm:spPr/>
      <dgm:t>
        <a:bodyPr/>
        <a:lstStyle/>
        <a:p>
          <a:pPr algn="r" rtl="1">
            <a:spcAft>
              <a:spcPts val="0"/>
            </a:spcAft>
          </a:pPr>
          <a:r>
            <a:rPr lang="ar-SA" sz="2000" dirty="0" smtClean="0"/>
            <a:t>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سطات</a:t>
          </a:r>
          <a:r>
            <a:rPr lang="ar-SA" sz="1800" b="1" dirty="0" smtClean="0">
              <a:cs typeface="+mn-cs"/>
            </a:rPr>
            <a:t> </a:t>
          </a:r>
          <a:r>
            <a:rPr lang="ar-SA" sz="1400" b="1" dirty="0" err="1" smtClean="0"/>
            <a:t>:</a:t>
          </a:r>
          <a:r>
            <a:rPr lang="ar-MA" sz="1400" b="1" dirty="0" smtClean="0"/>
            <a:t>(المديرية </a:t>
          </a:r>
          <a:r>
            <a:rPr lang="ar-MA" sz="1400" b="1" dirty="0" err="1" smtClean="0"/>
            <a:t>الجهوية</a:t>
          </a:r>
          <a:r>
            <a:rPr lang="ar-MA" sz="1400" b="1" dirty="0" smtClean="0"/>
            <a:t> للصحة</a:t>
          </a:r>
          <a:r>
            <a:rPr lang="ar-MA" sz="1400" b="1" dirty="0" err="1" smtClean="0"/>
            <a:t>)</a:t>
          </a:r>
          <a:endParaRPr lang="ar-SA" sz="1400" b="1" dirty="0" smtClean="0"/>
        </a:p>
        <a:p>
          <a:pPr marL="0" indent="0" algn="r" rtl="1">
            <a:spcAft>
              <a:spcPts val="0"/>
            </a:spcAft>
            <a:tabLst>
              <a:tab pos="265113" algn="l"/>
              <a:tab pos="354013" algn="l"/>
            </a:tabLst>
          </a:pPr>
          <a:r>
            <a:rPr lang="ar-MA" sz="2000" b="0" dirty="0" smtClean="0"/>
            <a:t>  </a:t>
          </a:r>
          <a:r>
            <a:rPr lang="fr-FR" sz="2000" b="0" dirty="0" smtClean="0"/>
            <a:t> </a:t>
          </a:r>
          <a:r>
            <a:rPr lang="ar-SA" sz="2000" b="0" dirty="0" smtClean="0"/>
            <a:t>- </a:t>
          </a:r>
          <a:r>
            <a:rPr lang="ar-SA" sz="1800" b="0" dirty="0" err="1" smtClean="0"/>
            <a:t>سطات</a:t>
          </a:r>
          <a:r>
            <a:rPr lang="ar-SA" sz="1800" b="0" dirty="0" smtClean="0"/>
            <a:t>    </a:t>
          </a:r>
          <a:r>
            <a:rPr lang="ar-MA" sz="1800" b="0" dirty="0" smtClean="0"/>
            <a:t>   </a:t>
          </a:r>
          <a:endParaRPr lang="ar-SA" sz="1800" b="0" dirty="0" smtClean="0"/>
        </a:p>
        <a:p>
          <a:pPr algn="r" rtl="1">
            <a:spcAft>
              <a:spcPts val="0"/>
            </a:spcAft>
          </a:pPr>
          <a:r>
            <a:rPr lang="ar-MA" sz="1800" b="0" dirty="0" smtClean="0"/>
            <a:t>    </a:t>
          </a:r>
          <a:r>
            <a:rPr lang="ar-SA" sz="1800" b="0" dirty="0" smtClean="0"/>
            <a:t>- بن</a:t>
          </a:r>
          <a:r>
            <a:rPr lang="ar-MA" sz="1800" b="0" dirty="0" smtClean="0"/>
            <a:t> </a:t>
          </a:r>
          <a:r>
            <a:rPr lang="ar-SA" sz="1800" b="0" dirty="0" smtClean="0"/>
            <a:t>سليمان </a:t>
          </a:r>
        </a:p>
        <a:p>
          <a:pPr algn="r" rtl="1">
            <a:spcAft>
              <a:spcPts val="0"/>
            </a:spcAft>
          </a:pPr>
          <a:r>
            <a:rPr lang="ar-MA" sz="2000" b="0" dirty="0" smtClean="0"/>
            <a:t>  </a:t>
          </a:r>
          <a:r>
            <a:rPr lang="fr-FR" sz="2000" b="0" dirty="0" smtClean="0"/>
            <a:t> </a:t>
          </a:r>
          <a:r>
            <a:rPr lang="ar-MA" sz="2000" b="0" dirty="0" smtClean="0"/>
            <a:t> </a:t>
          </a:r>
          <a:r>
            <a:rPr lang="ar-SA" sz="2000" b="0" dirty="0" smtClean="0"/>
            <a:t>- </a:t>
          </a:r>
          <a:r>
            <a:rPr lang="ar-SA" sz="1800" b="0" dirty="0" smtClean="0"/>
            <a:t>برشيد     </a:t>
          </a:r>
        </a:p>
        <a:p>
          <a:pPr algn="r" rtl="1">
            <a:spcAft>
              <a:spcPts val="0"/>
            </a:spcAft>
          </a:pPr>
          <a:r>
            <a:rPr lang="ar-SA" sz="2400" b="1" dirty="0" smtClean="0"/>
            <a:t>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خريبكة</a:t>
          </a:r>
          <a:r>
            <a:rPr lang="ar-M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</dgm:t>
    </dgm:pt>
    <dgm:pt modelId="{75F5938C-50BC-423E-809F-A5DFABBE6812}" type="parTrans" cxnId="{ADC84527-08C8-4773-BA4E-6DF1D5BBD3BB}">
      <dgm:prSet/>
      <dgm:spPr/>
      <dgm:t>
        <a:bodyPr/>
        <a:lstStyle/>
        <a:p>
          <a:pPr algn="r"/>
          <a:endParaRPr lang="fr-FR"/>
        </a:p>
      </dgm:t>
    </dgm:pt>
    <dgm:pt modelId="{4A401CF2-E416-4016-ACAD-27A265340E30}" type="sibTrans" cxnId="{ADC84527-08C8-4773-BA4E-6DF1D5BBD3BB}">
      <dgm:prSet/>
      <dgm:spPr/>
      <dgm:t>
        <a:bodyPr/>
        <a:lstStyle/>
        <a:p>
          <a:pPr algn="r"/>
          <a:endParaRPr lang="fr-FR"/>
        </a:p>
      </dgm:t>
    </dgm:pt>
    <dgm:pt modelId="{B53BD202-BCF9-4CA4-8F61-F037E1D1DDE8}">
      <dgm:prSet phldrT="[Texte]" custT="1"/>
      <dgm:spPr/>
      <dgm:t>
        <a:bodyPr/>
        <a:lstStyle/>
        <a:p>
          <a:pPr algn="ctr" rtl="1"/>
          <a:r>
            <a:rPr lang="ar-SA" sz="2400" dirty="0" smtClean="0"/>
            <a:t>جهة </a:t>
          </a:r>
          <a:r>
            <a:rPr lang="ar-SA" sz="2400" dirty="0" err="1" smtClean="0"/>
            <a:t>تادلة</a:t>
          </a:r>
          <a:r>
            <a:rPr lang="fr-FR" sz="2400" dirty="0" smtClean="0"/>
            <a:t> </a:t>
          </a:r>
          <a:r>
            <a:rPr lang="ar-SA" sz="2400" dirty="0" err="1" smtClean="0"/>
            <a:t>أزيلال</a:t>
          </a:r>
          <a:endParaRPr lang="fr-FR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F60F9B-B7BE-4520-AA48-724FA482894B}" type="parTrans" cxnId="{3356F0D3-9F22-4134-B678-C1A24AB79D14}">
      <dgm:prSet/>
      <dgm:spPr/>
      <dgm:t>
        <a:bodyPr/>
        <a:lstStyle/>
        <a:p>
          <a:pPr algn="r"/>
          <a:endParaRPr lang="fr-FR"/>
        </a:p>
      </dgm:t>
    </dgm:pt>
    <dgm:pt modelId="{7AAF7FB3-A011-4AC3-8561-A3C8EA47501F}" type="sibTrans" cxnId="{3356F0D3-9F22-4134-B678-C1A24AB79D14}">
      <dgm:prSet/>
      <dgm:spPr/>
      <dgm:t>
        <a:bodyPr/>
        <a:lstStyle/>
        <a:p>
          <a:pPr algn="r"/>
          <a:endParaRPr lang="fr-FR"/>
        </a:p>
      </dgm:t>
    </dgm:pt>
    <dgm:pt modelId="{7449E7C5-F7EC-40EE-8EA8-E01044BB4C41}">
      <dgm:prSet custT="1"/>
      <dgm:spPr/>
      <dgm:t>
        <a:bodyPr/>
        <a:lstStyle/>
        <a:p>
          <a:pPr algn="r" rtl="1">
            <a:lnSpc>
              <a:spcPct val="50000"/>
            </a:lnSpc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latin typeface="+mn-lt"/>
            <a:ea typeface="+mn-ea"/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rPr>
            <a:t>الجديدة</a:t>
          </a:r>
          <a:r>
            <a:rPr lang="ar-SA" sz="2400" b="1" kern="1200" dirty="0" err="1" smtClean="0"/>
            <a:t> </a:t>
          </a:r>
          <a:r>
            <a:rPr lang="ar-SA" sz="1800" b="1" kern="1200" dirty="0" err="1" smtClean="0"/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SA" sz="1400" b="1" kern="1200" dirty="0" smtClean="0"/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fr-FR" sz="2000" b="0" kern="1200" dirty="0" smtClean="0"/>
            <a:t> </a:t>
          </a:r>
          <a:r>
            <a:rPr lang="ar-MA" sz="2000" b="0" kern="1200" dirty="0" smtClean="0"/>
            <a:t>  </a:t>
          </a:r>
          <a:r>
            <a:rPr lang="fr-FR" sz="2000" b="0" kern="1200" dirty="0" smtClean="0"/>
            <a:t> </a:t>
          </a:r>
          <a:r>
            <a:rPr lang="ar-SA" sz="2000" b="0" kern="1200" dirty="0" smtClean="0"/>
            <a:t>- </a:t>
          </a:r>
          <a:r>
            <a:rPr lang="ar-SA" sz="1800" b="0" kern="1200" dirty="0" smtClean="0"/>
            <a:t>الجديدة</a:t>
          </a:r>
          <a:r>
            <a:rPr lang="ar-MA" sz="1800" b="0" kern="1200" dirty="0" smtClean="0"/>
            <a:t>    </a:t>
          </a:r>
          <a:endParaRPr lang="ar-SA" sz="1800" b="0" kern="1200" dirty="0" smtClean="0"/>
        </a:p>
        <a:p>
          <a:pPr algn="r" rtl="1">
            <a:lnSpc>
              <a:spcPct val="100000"/>
            </a:lnSpc>
            <a:spcAft>
              <a:spcPts val="0"/>
            </a:spcAft>
          </a:pPr>
          <a:r>
            <a:rPr lang="ar-MA" sz="2000" b="0" kern="1200" dirty="0" smtClean="0"/>
            <a:t>   </a:t>
          </a:r>
          <a:r>
            <a:rPr lang="ar-SA" sz="2000" b="0" kern="1200" dirty="0" smtClean="0"/>
            <a:t>- </a:t>
          </a:r>
          <a:r>
            <a:rPr lang="ar-SA" sz="1800" b="0" kern="1200" dirty="0" smtClean="0"/>
            <a:t>سيدي بنور</a:t>
          </a:r>
        </a:p>
        <a:p>
          <a:pPr algn="r" rtl="1">
            <a:lnSpc>
              <a:spcPct val="100000"/>
            </a:lnSpc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rPr>
            <a:t>آسفي</a:t>
          </a:r>
          <a:r>
            <a:rPr lang="ar-SA" sz="2000" b="1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+mn-cs"/>
            </a:rPr>
            <a:t> </a:t>
          </a:r>
          <a:r>
            <a:rPr lang="ar-SA" sz="1800" b="1" kern="1200" dirty="0" err="1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+mn-cs"/>
            </a:rPr>
            <a:t>:</a:t>
          </a:r>
          <a:r>
            <a:rPr lang="ar-MA" sz="1400" b="1" kern="1200" dirty="0" smtClean="0"/>
            <a:t>(المديرية </a:t>
          </a: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endParaRPr lang="ar-MA" sz="1400" b="1" kern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  <a:latin typeface="+mn-lt"/>
            <a:ea typeface="+mn-ea"/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+mn-cs"/>
            </a:rPr>
            <a:t> </a:t>
          </a:r>
          <a:endParaRPr lang="fr-FR" sz="2000" b="1" kern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  <a:latin typeface="+mn-lt"/>
            <a:ea typeface="+mn-ea"/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fr-FR" sz="1400" b="1" kern="1200" dirty="0" smtClean="0"/>
            <a:t> </a:t>
          </a:r>
          <a:r>
            <a:rPr lang="ar-SA" sz="1400" b="1" kern="1200" dirty="0" smtClean="0"/>
            <a:t> </a:t>
          </a:r>
          <a:r>
            <a:rPr lang="fr-FR" sz="1400" b="1" kern="1200" dirty="0" smtClean="0"/>
            <a:t>   </a:t>
          </a:r>
          <a:r>
            <a:rPr lang="ar-SA" sz="1400" b="1" kern="1200" dirty="0" smtClean="0"/>
            <a:t>- </a:t>
          </a:r>
          <a:r>
            <a:rPr lang="ar-SA" sz="1800" b="0" kern="1200" dirty="0" smtClean="0"/>
            <a:t>اسفي</a:t>
          </a: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ar-MA" sz="2000" b="0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ar-SA" sz="20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ar-SA" sz="1800" b="0" kern="1200" dirty="0" err="1" smtClean="0">
              <a:latin typeface="Times New Roman" pitchFamily="18" charset="0"/>
              <a:cs typeface="+mn-cs"/>
            </a:rPr>
            <a:t>اليوسفية</a:t>
          </a:r>
          <a:endParaRPr lang="fr-FR" sz="1800" b="0" kern="1200" dirty="0">
            <a:latin typeface="Times New Roman" pitchFamily="18" charset="0"/>
            <a:cs typeface="+mn-cs"/>
          </a:endParaRPr>
        </a:p>
      </dgm:t>
    </dgm:pt>
    <dgm:pt modelId="{A6287B88-6649-4AE8-9C82-A466A2EB2800}" type="parTrans" cxnId="{03947BA3-8D49-497E-8E97-830AAC67DF58}">
      <dgm:prSet/>
      <dgm:spPr/>
      <dgm:t>
        <a:bodyPr/>
        <a:lstStyle/>
        <a:p>
          <a:pPr algn="r"/>
          <a:endParaRPr lang="fr-FR"/>
        </a:p>
      </dgm:t>
    </dgm:pt>
    <dgm:pt modelId="{57A3DF6A-BA48-4E33-9024-19F9BBC408E4}" type="sibTrans" cxnId="{03947BA3-8D49-497E-8E97-830AAC67DF58}">
      <dgm:prSet/>
      <dgm:spPr/>
      <dgm:t>
        <a:bodyPr/>
        <a:lstStyle/>
        <a:p>
          <a:pPr algn="r"/>
          <a:endParaRPr lang="fr-FR"/>
        </a:p>
      </dgm:t>
    </dgm:pt>
    <dgm:pt modelId="{26C74CF8-436B-47B3-B9D0-CFED5EE4593D}" type="pres">
      <dgm:prSet presAssocID="{77CEA85C-835C-471B-B34F-CD7F78083D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02BE660-A38C-4B4D-B10A-E7D7CE6FF379}" type="pres">
      <dgm:prSet presAssocID="{14FBB27F-7FC2-48EE-ABD9-A2AD26550ED1}" presName="compNode" presStyleCnt="0"/>
      <dgm:spPr/>
    </dgm:pt>
    <dgm:pt modelId="{A01819F4-C2E2-4165-97E1-00A57FF3A119}" type="pres">
      <dgm:prSet presAssocID="{14FBB27F-7FC2-48EE-ABD9-A2AD26550ED1}" presName="dummyConnPt" presStyleCnt="0"/>
      <dgm:spPr/>
    </dgm:pt>
    <dgm:pt modelId="{B7CEAB63-DB44-4049-B6A6-FC87FB1B61FB}" type="pres">
      <dgm:prSet presAssocID="{14FBB27F-7FC2-48EE-ABD9-A2AD26550ED1}" presName="node" presStyleLbl="node1" presStyleIdx="0" presStyleCnt="8" custScaleX="314288" custScaleY="203392" custLinFactX="-57310" custLinFactNeighborX="-100000" custLinFactNeighborY="-147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2358DE-7B44-4491-8FA4-BA34541F02E0}" type="pres">
      <dgm:prSet presAssocID="{5EEE23A3-7450-4676-BD89-DD14DB6ECD96}" presName="sibTrans" presStyleLbl="bgSibTrans2D1" presStyleIdx="0" presStyleCnt="7" custAng="180946" custScaleX="18135" custScaleY="162657" custLinFactX="2580" custLinFactY="-300000" custLinFactNeighborX="100000" custLinFactNeighborY="-393466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FD94A61E-F588-434A-8D32-AA8345D68F9E}" type="pres">
      <dgm:prSet presAssocID="{C538819A-7041-4815-A250-717F8E4E2FBA}" presName="compNode" presStyleCnt="0"/>
      <dgm:spPr/>
    </dgm:pt>
    <dgm:pt modelId="{E9DCAB82-533B-4F68-A5BB-C60E5AE3FB9D}" type="pres">
      <dgm:prSet presAssocID="{C538819A-7041-4815-A250-717F8E4E2FBA}" presName="dummyConnPt" presStyleCnt="0"/>
      <dgm:spPr/>
    </dgm:pt>
    <dgm:pt modelId="{D9771305-6652-48BD-9529-04F028AEEFFF}" type="pres">
      <dgm:prSet presAssocID="{C538819A-7041-4815-A250-717F8E4E2FBA}" presName="node" presStyleLbl="node1" presStyleIdx="1" presStyleCnt="8" custScaleX="366641" custScaleY="559696" custLinFactX="-38408" custLinFactY="6821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D9E283-034A-4D53-8D33-4056608A87DC}" type="pres">
      <dgm:prSet presAssocID="{629CCA2B-C5BF-4019-AC8B-D8B5BC280784}" presName="sibTrans" presStyleLbl="bgSibTrans2D1" presStyleIdx="1" presStyleCnt="7" custFlipHor="1" custScaleX="13209" custScaleY="20867" custLinFactY="400000" custLinFactNeighborX="-16012" custLinFactNeighborY="446933"/>
      <dgm:spPr/>
      <dgm:t>
        <a:bodyPr/>
        <a:lstStyle/>
        <a:p>
          <a:endParaRPr lang="fr-FR"/>
        </a:p>
      </dgm:t>
    </dgm:pt>
    <dgm:pt modelId="{6F94BABA-E414-4341-BE48-950F48B2FB8C}" type="pres">
      <dgm:prSet presAssocID="{7895312C-09FC-485D-A9D9-84C5D4FF6810}" presName="compNode" presStyleCnt="0"/>
      <dgm:spPr/>
    </dgm:pt>
    <dgm:pt modelId="{4937BD91-464C-4246-8878-AAFD7B39100B}" type="pres">
      <dgm:prSet presAssocID="{7895312C-09FC-485D-A9D9-84C5D4FF6810}" presName="dummyConnPt" presStyleCnt="0"/>
      <dgm:spPr/>
    </dgm:pt>
    <dgm:pt modelId="{5D35AAE7-A36A-4D46-ACC1-941F39B36C4E}" type="pres">
      <dgm:prSet presAssocID="{7895312C-09FC-485D-A9D9-84C5D4FF6810}" presName="node" presStyleLbl="node1" presStyleIdx="2" presStyleCnt="8" custScaleX="260580" custScaleY="210703" custLinFactX="55380" custLinFactY="-400000" custLinFactNeighborX="100000" custLinFactNeighborY="-4138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4CB0CC-67F0-4175-8084-1707EE8714C3}" type="pres">
      <dgm:prSet presAssocID="{FC076B32-1A63-4F1E-9000-879553568A8C}" presName="sibTrans" presStyleLbl="bgSibTrans2D1" presStyleIdx="2" presStyleCnt="7" custAng="16260661" custFlipVert="0" custScaleX="15623" custScaleY="149264" custLinFactX="-3801" custLinFactY="605025" custLinFactNeighborX="-100000" custLinFactNeighborY="700000"/>
      <dgm:spPr>
        <a:prstGeom prst="leftArrow">
          <a:avLst/>
        </a:prstGeom>
      </dgm:spPr>
      <dgm:t>
        <a:bodyPr/>
        <a:lstStyle/>
        <a:p>
          <a:endParaRPr lang="fr-FR"/>
        </a:p>
      </dgm:t>
    </dgm:pt>
    <dgm:pt modelId="{85C0E44C-A2A5-45C0-94A8-BF8EF33A7335}" type="pres">
      <dgm:prSet presAssocID="{FD271BF2-9564-44D5-A313-25049AEC0303}" presName="compNode" presStyleCnt="0"/>
      <dgm:spPr/>
    </dgm:pt>
    <dgm:pt modelId="{FCBD38C0-891D-4388-A8FF-80D229298AFF}" type="pres">
      <dgm:prSet presAssocID="{FD271BF2-9564-44D5-A313-25049AEC0303}" presName="dummyConnPt" presStyleCnt="0"/>
      <dgm:spPr/>
    </dgm:pt>
    <dgm:pt modelId="{C7D059CB-04B4-440A-B52A-130AFCA3E592}" type="pres">
      <dgm:prSet presAssocID="{FD271BF2-9564-44D5-A313-25049AEC0303}" presName="node" presStyleLbl="node1" presStyleIdx="3" presStyleCnt="8" custScaleX="177986" custScaleY="186908" custLinFactX="167018" custLinFactY="-400000" custLinFactNeighborX="200000" custLinFactNeighborY="-448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BDE8AD-E35D-4182-A3DF-9CBB129D7094}" type="pres">
      <dgm:prSet presAssocID="{942501C5-4576-4D2C-B7AF-F11A95C2B6B4}" presName="sibTrans" presStyleLbl="bgSibTrans2D1" presStyleIdx="3" presStyleCnt="7" custAng="19622908" custFlipVert="0" custScaleX="23135" custScaleY="167751" custLinFactY="-400000" custLinFactNeighborX="37247" custLinFactNeighborY="-408948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590AC489-3EA4-4B31-A9BB-B50BDDF0E4EC}" type="pres">
      <dgm:prSet presAssocID="{EB610268-BA77-42C1-9F63-EA00207568A5}" presName="compNode" presStyleCnt="0"/>
      <dgm:spPr/>
    </dgm:pt>
    <dgm:pt modelId="{BBBE3891-AD63-4CD0-9419-A13F07D8A33C}" type="pres">
      <dgm:prSet presAssocID="{EB610268-BA77-42C1-9F63-EA00207568A5}" presName="dummyConnPt" presStyleCnt="0"/>
      <dgm:spPr/>
    </dgm:pt>
    <dgm:pt modelId="{8992D90D-5247-40B6-8311-5CAE28B174A8}" type="pres">
      <dgm:prSet presAssocID="{EB610268-BA77-42C1-9F63-EA00207568A5}" presName="node" presStyleLbl="node1" presStyleIdx="4" presStyleCnt="8" custScaleX="230034" custScaleY="389326" custLinFactX="23246" custLinFactNeighborX="100000" custLinFactNeighborY="934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4AD3A1-EBB6-4381-ADB5-FFA96DD3A3F9}" type="pres">
      <dgm:prSet presAssocID="{0EDE23A7-3FD8-4BFF-85EB-6B9EF6A11C83}" presName="sibTrans" presStyleLbl="bgSibTrans2D1" presStyleIdx="4" presStyleCnt="7" custFlipHor="0" custScaleX="2225" custScaleY="28502" custLinFactY="90176" custLinFactNeighborX="1873" custLinFactNeighborY="100000"/>
      <dgm:spPr/>
      <dgm:t>
        <a:bodyPr/>
        <a:lstStyle/>
        <a:p>
          <a:endParaRPr lang="fr-FR"/>
        </a:p>
      </dgm:t>
    </dgm:pt>
    <dgm:pt modelId="{A98042EC-4239-4858-9AA3-A0CDB417AD46}" type="pres">
      <dgm:prSet presAssocID="{DFA52448-CEA1-45E9-B901-3056C504F618}" presName="compNode" presStyleCnt="0"/>
      <dgm:spPr/>
    </dgm:pt>
    <dgm:pt modelId="{3B875AD6-470F-45C9-BFFA-26ECD9FBB12A}" type="pres">
      <dgm:prSet presAssocID="{DFA52448-CEA1-45E9-B901-3056C504F618}" presName="dummyConnPt" presStyleCnt="0"/>
      <dgm:spPr/>
    </dgm:pt>
    <dgm:pt modelId="{0B0F0398-D83D-48AC-B362-651F8352658E}" type="pres">
      <dgm:prSet presAssocID="{DFA52448-CEA1-45E9-B901-3056C504F618}" presName="node" presStyleLbl="node1" presStyleIdx="5" presStyleCnt="8" custScaleX="208692" custScaleY="402054" custLinFactX="-24474" custLinFactY="204621" custLinFactNeighborX="-100000" custLinFactNeighborY="3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A475B8-2473-4667-B6ED-3A43E6676FC0}" type="pres">
      <dgm:prSet presAssocID="{4A401CF2-E416-4016-ACAD-27A265340E30}" presName="sibTrans" presStyleLbl="bgSibTrans2D1" presStyleIdx="5" presStyleCnt="7" custFlipVert="1" custFlipHor="0" custScaleX="1102" custScaleY="25197" custLinFactY="400000" custLinFactNeighborX="835" custLinFactNeighborY="485909"/>
      <dgm:spPr/>
      <dgm:t>
        <a:bodyPr/>
        <a:lstStyle/>
        <a:p>
          <a:endParaRPr lang="fr-FR"/>
        </a:p>
      </dgm:t>
    </dgm:pt>
    <dgm:pt modelId="{D576FB7F-D250-4C8B-A9D5-B872C2B4FBE2}" type="pres">
      <dgm:prSet presAssocID="{B53BD202-BCF9-4CA4-8F61-F037E1D1DDE8}" presName="compNode" presStyleCnt="0"/>
      <dgm:spPr/>
    </dgm:pt>
    <dgm:pt modelId="{A8392202-D65D-4A2D-B942-052805F57AE9}" type="pres">
      <dgm:prSet presAssocID="{B53BD202-BCF9-4CA4-8F61-F037E1D1DDE8}" presName="dummyConnPt" presStyleCnt="0"/>
      <dgm:spPr/>
    </dgm:pt>
    <dgm:pt modelId="{2388605F-B7E6-4FEB-B58A-A0B6F52226F5}" type="pres">
      <dgm:prSet presAssocID="{B53BD202-BCF9-4CA4-8F61-F037E1D1DDE8}" presName="node" presStyleLbl="node1" presStyleIdx="6" presStyleCnt="8" custScaleX="211877" custScaleY="209122" custLinFactX="-51151" custLinFactNeighborX="-100000" custLinFactNeighborY="-226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FD6AD8-43F1-4B96-9BD4-6374832A9A6A}" type="pres">
      <dgm:prSet presAssocID="{7AAF7FB3-A011-4AC3-8561-A3C8EA47501F}" presName="sibTrans" presStyleLbl="bgSibTrans2D1" presStyleIdx="6" presStyleCnt="7" custAng="13025113" custFlipVert="0" custScaleX="16087" custScaleY="116751" custLinFactY="-435412" custLinFactNeighborX="-21216" custLinFactNeighborY="-500000"/>
      <dgm:spPr>
        <a:prstGeom prst="leftArrow">
          <a:avLst/>
        </a:prstGeom>
      </dgm:spPr>
      <dgm:t>
        <a:bodyPr/>
        <a:lstStyle/>
        <a:p>
          <a:endParaRPr lang="fr-FR"/>
        </a:p>
      </dgm:t>
    </dgm:pt>
    <dgm:pt modelId="{0D52529F-ED03-4B6E-A752-21EC85F26259}" type="pres">
      <dgm:prSet presAssocID="{7449E7C5-F7EC-40EE-8EA8-E01044BB4C41}" presName="compNode" presStyleCnt="0"/>
      <dgm:spPr/>
    </dgm:pt>
    <dgm:pt modelId="{758C52DC-F60A-44D1-9DB6-F988DE14E41C}" type="pres">
      <dgm:prSet presAssocID="{7449E7C5-F7EC-40EE-8EA8-E01044BB4C41}" presName="dummyConnPt" presStyleCnt="0"/>
      <dgm:spPr/>
    </dgm:pt>
    <dgm:pt modelId="{F0362DCE-C479-429C-AD86-D9D750B90AFC}" type="pres">
      <dgm:prSet presAssocID="{7449E7C5-F7EC-40EE-8EA8-E01044BB4C41}" presName="node" presStyleLbl="node1" presStyleIdx="7" presStyleCnt="8" custScaleX="237948" custScaleY="423316" custLinFactX="20672" custLinFactY="100000" custLinFactNeighborX="100000" custLinFactNeighborY="1546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1731B8-CF10-4557-998F-856B27951C33}" type="presOf" srcId="{EB610268-BA77-42C1-9F63-EA00207568A5}" destId="{8992D90D-5247-40B6-8311-5CAE28B174A8}" srcOrd="0" destOrd="0" presId="urn:microsoft.com/office/officeart/2005/8/layout/bProcess4"/>
    <dgm:cxn modelId="{CFC0D65A-06F1-4A10-8536-310A26DC6217}" srcId="{77CEA85C-835C-471B-B34F-CD7F78083D5B}" destId="{FD271BF2-9564-44D5-A313-25049AEC0303}" srcOrd="3" destOrd="0" parTransId="{FE7C84AB-BCD3-40AD-BBDD-4948776B6FF0}" sibTransId="{942501C5-4576-4D2C-B7AF-F11A95C2B6B4}"/>
    <dgm:cxn modelId="{ADC84527-08C8-4773-BA4E-6DF1D5BBD3BB}" srcId="{77CEA85C-835C-471B-B34F-CD7F78083D5B}" destId="{DFA52448-CEA1-45E9-B901-3056C504F618}" srcOrd="5" destOrd="0" parTransId="{75F5938C-50BC-423E-809F-A5DFABBE6812}" sibTransId="{4A401CF2-E416-4016-ACAD-27A265340E30}"/>
    <dgm:cxn modelId="{3AA6ADD2-30F8-4915-8BA1-D31C87762956}" type="presOf" srcId="{7AAF7FB3-A011-4AC3-8561-A3C8EA47501F}" destId="{60FD6AD8-43F1-4B96-9BD4-6374832A9A6A}" srcOrd="0" destOrd="0" presId="urn:microsoft.com/office/officeart/2005/8/layout/bProcess4"/>
    <dgm:cxn modelId="{F4EA181F-98DC-40B2-8AD6-72BA4C87C897}" srcId="{77CEA85C-835C-471B-B34F-CD7F78083D5B}" destId="{EB610268-BA77-42C1-9F63-EA00207568A5}" srcOrd="4" destOrd="0" parTransId="{9ED42E3C-1E08-41C7-A538-3DF575F9D3C1}" sibTransId="{0EDE23A7-3FD8-4BFF-85EB-6B9EF6A11C83}"/>
    <dgm:cxn modelId="{F14C1B36-894E-4AE2-AF92-8319BFB156AD}" type="presOf" srcId="{4A401CF2-E416-4016-ACAD-27A265340E30}" destId="{68A475B8-2473-4667-B6ED-3A43E6676FC0}" srcOrd="0" destOrd="0" presId="urn:microsoft.com/office/officeart/2005/8/layout/bProcess4"/>
    <dgm:cxn modelId="{F3BBCE03-6BF0-4F3A-9BF6-85C4941CC555}" type="presOf" srcId="{0EDE23A7-3FD8-4BFF-85EB-6B9EF6A11C83}" destId="{E34AD3A1-EBB6-4381-ADB5-FFA96DD3A3F9}" srcOrd="0" destOrd="0" presId="urn:microsoft.com/office/officeart/2005/8/layout/bProcess4"/>
    <dgm:cxn modelId="{39A8B736-C561-473F-ADAE-2F255F1B18FC}" type="presOf" srcId="{14FBB27F-7FC2-48EE-ABD9-A2AD26550ED1}" destId="{B7CEAB63-DB44-4049-B6A6-FC87FB1B61FB}" srcOrd="0" destOrd="0" presId="urn:microsoft.com/office/officeart/2005/8/layout/bProcess4"/>
    <dgm:cxn modelId="{76C71C24-21F0-4C82-815C-8A19AF33B204}" type="presOf" srcId="{7895312C-09FC-485D-A9D9-84C5D4FF6810}" destId="{5D35AAE7-A36A-4D46-ACC1-941F39B36C4E}" srcOrd="0" destOrd="0" presId="urn:microsoft.com/office/officeart/2005/8/layout/bProcess4"/>
    <dgm:cxn modelId="{28679356-D057-4E1C-91CB-C926EED1BFBE}" type="presOf" srcId="{FC076B32-1A63-4F1E-9000-879553568A8C}" destId="{324CB0CC-67F0-4175-8084-1707EE8714C3}" srcOrd="0" destOrd="0" presId="urn:microsoft.com/office/officeart/2005/8/layout/bProcess4"/>
    <dgm:cxn modelId="{87EB731F-452F-4CAE-98B8-E6B08E74150E}" srcId="{77CEA85C-835C-471B-B34F-CD7F78083D5B}" destId="{C538819A-7041-4815-A250-717F8E4E2FBA}" srcOrd="1" destOrd="0" parTransId="{0E008C68-8A01-4126-A284-532D43A323DC}" sibTransId="{629CCA2B-C5BF-4019-AC8B-D8B5BC280784}"/>
    <dgm:cxn modelId="{1C00573B-8D3B-4902-B757-972AE470F227}" srcId="{77CEA85C-835C-471B-B34F-CD7F78083D5B}" destId="{14FBB27F-7FC2-48EE-ABD9-A2AD26550ED1}" srcOrd="0" destOrd="0" parTransId="{57D2F60E-2A96-40DA-AA18-966FE8D8A58A}" sibTransId="{5EEE23A3-7450-4676-BD89-DD14DB6ECD96}"/>
    <dgm:cxn modelId="{7D424B4E-305A-4B2F-8C34-DD989DEDEE75}" type="presOf" srcId="{629CCA2B-C5BF-4019-AC8B-D8B5BC280784}" destId="{8FD9E283-034A-4D53-8D33-4056608A87DC}" srcOrd="0" destOrd="0" presId="urn:microsoft.com/office/officeart/2005/8/layout/bProcess4"/>
    <dgm:cxn modelId="{AB8EEE72-9C7A-4308-9C30-5EF085C73254}" type="presOf" srcId="{B53BD202-BCF9-4CA4-8F61-F037E1D1DDE8}" destId="{2388605F-B7E6-4FEB-B58A-A0B6F52226F5}" srcOrd="0" destOrd="0" presId="urn:microsoft.com/office/officeart/2005/8/layout/bProcess4"/>
    <dgm:cxn modelId="{03947BA3-8D49-497E-8E97-830AAC67DF58}" srcId="{77CEA85C-835C-471B-B34F-CD7F78083D5B}" destId="{7449E7C5-F7EC-40EE-8EA8-E01044BB4C41}" srcOrd="7" destOrd="0" parTransId="{A6287B88-6649-4AE8-9C82-A466A2EB2800}" sibTransId="{57A3DF6A-BA48-4E33-9024-19F9BBC408E4}"/>
    <dgm:cxn modelId="{9AE4B63B-40CC-41E4-BF6B-BD050F05BDD1}" type="presOf" srcId="{C538819A-7041-4815-A250-717F8E4E2FBA}" destId="{D9771305-6652-48BD-9529-04F028AEEFFF}" srcOrd="0" destOrd="0" presId="urn:microsoft.com/office/officeart/2005/8/layout/bProcess4"/>
    <dgm:cxn modelId="{7397031F-5F00-43BE-9E43-28ED4535CE49}" srcId="{77CEA85C-835C-471B-B34F-CD7F78083D5B}" destId="{7895312C-09FC-485D-A9D9-84C5D4FF6810}" srcOrd="2" destOrd="0" parTransId="{A24AB0EF-F0BA-4A3A-8F82-B2AD9B2CFC8D}" sibTransId="{FC076B32-1A63-4F1E-9000-879553568A8C}"/>
    <dgm:cxn modelId="{7725940E-E310-46BB-B739-B61E3286A566}" type="presOf" srcId="{942501C5-4576-4D2C-B7AF-F11A95C2B6B4}" destId="{28BDE8AD-E35D-4182-A3DF-9CBB129D7094}" srcOrd="0" destOrd="0" presId="urn:microsoft.com/office/officeart/2005/8/layout/bProcess4"/>
    <dgm:cxn modelId="{3356F0D3-9F22-4134-B678-C1A24AB79D14}" srcId="{77CEA85C-835C-471B-B34F-CD7F78083D5B}" destId="{B53BD202-BCF9-4CA4-8F61-F037E1D1DDE8}" srcOrd="6" destOrd="0" parTransId="{ACF60F9B-B7BE-4520-AA48-724FA482894B}" sibTransId="{7AAF7FB3-A011-4AC3-8561-A3C8EA47501F}"/>
    <dgm:cxn modelId="{754FDB95-24F2-4EAD-889E-7A0A295F1AF2}" type="presOf" srcId="{FD271BF2-9564-44D5-A313-25049AEC0303}" destId="{C7D059CB-04B4-440A-B52A-130AFCA3E592}" srcOrd="0" destOrd="0" presId="urn:microsoft.com/office/officeart/2005/8/layout/bProcess4"/>
    <dgm:cxn modelId="{768FDB72-4C49-4634-AEA4-414ADEEE0ED7}" type="presOf" srcId="{7449E7C5-F7EC-40EE-8EA8-E01044BB4C41}" destId="{F0362DCE-C479-429C-AD86-D9D750B90AFC}" srcOrd="0" destOrd="0" presId="urn:microsoft.com/office/officeart/2005/8/layout/bProcess4"/>
    <dgm:cxn modelId="{9853BDB8-DB17-4FAB-AAEB-36C74AA6E824}" type="presOf" srcId="{5EEE23A3-7450-4676-BD89-DD14DB6ECD96}" destId="{C82358DE-7B44-4491-8FA4-BA34541F02E0}" srcOrd="0" destOrd="0" presId="urn:microsoft.com/office/officeart/2005/8/layout/bProcess4"/>
    <dgm:cxn modelId="{EC3E5472-6E3D-4AC3-A54E-4C2F7BC22280}" type="presOf" srcId="{DFA52448-CEA1-45E9-B901-3056C504F618}" destId="{0B0F0398-D83D-48AC-B362-651F8352658E}" srcOrd="0" destOrd="0" presId="urn:microsoft.com/office/officeart/2005/8/layout/bProcess4"/>
    <dgm:cxn modelId="{F156FD55-BD77-4F8E-9497-FEF6C433C5DD}" type="presOf" srcId="{77CEA85C-835C-471B-B34F-CD7F78083D5B}" destId="{26C74CF8-436B-47B3-B9D0-CFED5EE4593D}" srcOrd="0" destOrd="0" presId="urn:microsoft.com/office/officeart/2005/8/layout/bProcess4"/>
    <dgm:cxn modelId="{8689FE58-435E-448A-9520-18D4ED21610D}" type="presParOf" srcId="{26C74CF8-436B-47B3-B9D0-CFED5EE4593D}" destId="{B02BE660-A38C-4B4D-B10A-E7D7CE6FF379}" srcOrd="0" destOrd="0" presId="urn:microsoft.com/office/officeart/2005/8/layout/bProcess4"/>
    <dgm:cxn modelId="{86FA14BE-DAB1-4A81-A044-3AB77C800BF8}" type="presParOf" srcId="{B02BE660-A38C-4B4D-B10A-E7D7CE6FF379}" destId="{A01819F4-C2E2-4165-97E1-00A57FF3A119}" srcOrd="0" destOrd="0" presId="urn:microsoft.com/office/officeart/2005/8/layout/bProcess4"/>
    <dgm:cxn modelId="{D1453B05-62D4-49B3-8D70-5B3A2D666D1B}" type="presParOf" srcId="{B02BE660-A38C-4B4D-B10A-E7D7CE6FF379}" destId="{B7CEAB63-DB44-4049-B6A6-FC87FB1B61FB}" srcOrd="1" destOrd="0" presId="urn:microsoft.com/office/officeart/2005/8/layout/bProcess4"/>
    <dgm:cxn modelId="{DFC9BCF2-5EF7-4D4C-909F-0CB23690F548}" type="presParOf" srcId="{26C74CF8-436B-47B3-B9D0-CFED5EE4593D}" destId="{C82358DE-7B44-4491-8FA4-BA34541F02E0}" srcOrd="1" destOrd="0" presId="urn:microsoft.com/office/officeart/2005/8/layout/bProcess4"/>
    <dgm:cxn modelId="{30FFED13-5E08-4D76-9B58-DAE476580C3D}" type="presParOf" srcId="{26C74CF8-436B-47B3-B9D0-CFED5EE4593D}" destId="{FD94A61E-F588-434A-8D32-AA8345D68F9E}" srcOrd="2" destOrd="0" presId="urn:microsoft.com/office/officeart/2005/8/layout/bProcess4"/>
    <dgm:cxn modelId="{8AE86FF8-1DCB-40D3-89DD-0067AC4A4C67}" type="presParOf" srcId="{FD94A61E-F588-434A-8D32-AA8345D68F9E}" destId="{E9DCAB82-533B-4F68-A5BB-C60E5AE3FB9D}" srcOrd="0" destOrd="0" presId="urn:microsoft.com/office/officeart/2005/8/layout/bProcess4"/>
    <dgm:cxn modelId="{A195E28D-836A-4AA5-A6AE-D0C77F202A78}" type="presParOf" srcId="{FD94A61E-F588-434A-8D32-AA8345D68F9E}" destId="{D9771305-6652-48BD-9529-04F028AEEFFF}" srcOrd="1" destOrd="0" presId="urn:microsoft.com/office/officeart/2005/8/layout/bProcess4"/>
    <dgm:cxn modelId="{8734A368-C805-44E3-AFDA-72A1F7BFAB19}" type="presParOf" srcId="{26C74CF8-436B-47B3-B9D0-CFED5EE4593D}" destId="{8FD9E283-034A-4D53-8D33-4056608A87DC}" srcOrd="3" destOrd="0" presId="urn:microsoft.com/office/officeart/2005/8/layout/bProcess4"/>
    <dgm:cxn modelId="{57249081-3CF4-418F-8789-4138A94EEF90}" type="presParOf" srcId="{26C74CF8-436B-47B3-B9D0-CFED5EE4593D}" destId="{6F94BABA-E414-4341-BE48-950F48B2FB8C}" srcOrd="4" destOrd="0" presId="urn:microsoft.com/office/officeart/2005/8/layout/bProcess4"/>
    <dgm:cxn modelId="{22B150E8-F22D-4A41-87D8-395A9702D1A0}" type="presParOf" srcId="{6F94BABA-E414-4341-BE48-950F48B2FB8C}" destId="{4937BD91-464C-4246-8878-AAFD7B39100B}" srcOrd="0" destOrd="0" presId="urn:microsoft.com/office/officeart/2005/8/layout/bProcess4"/>
    <dgm:cxn modelId="{83E908F6-6E1F-48F9-9E54-2D86929ECBD1}" type="presParOf" srcId="{6F94BABA-E414-4341-BE48-950F48B2FB8C}" destId="{5D35AAE7-A36A-4D46-ACC1-941F39B36C4E}" srcOrd="1" destOrd="0" presId="urn:microsoft.com/office/officeart/2005/8/layout/bProcess4"/>
    <dgm:cxn modelId="{47803185-CB34-413A-99BE-4DC9F24BE107}" type="presParOf" srcId="{26C74CF8-436B-47B3-B9D0-CFED5EE4593D}" destId="{324CB0CC-67F0-4175-8084-1707EE8714C3}" srcOrd="5" destOrd="0" presId="urn:microsoft.com/office/officeart/2005/8/layout/bProcess4"/>
    <dgm:cxn modelId="{054799C1-94F5-4459-96DC-57990A04AA4F}" type="presParOf" srcId="{26C74CF8-436B-47B3-B9D0-CFED5EE4593D}" destId="{85C0E44C-A2A5-45C0-94A8-BF8EF33A7335}" srcOrd="6" destOrd="0" presId="urn:microsoft.com/office/officeart/2005/8/layout/bProcess4"/>
    <dgm:cxn modelId="{8069CCF4-78C5-46A9-A605-6ACA7DBE1174}" type="presParOf" srcId="{85C0E44C-A2A5-45C0-94A8-BF8EF33A7335}" destId="{FCBD38C0-891D-4388-A8FF-80D229298AFF}" srcOrd="0" destOrd="0" presId="urn:microsoft.com/office/officeart/2005/8/layout/bProcess4"/>
    <dgm:cxn modelId="{F4352CB2-C8EF-4F8D-A152-24B11BC1FE71}" type="presParOf" srcId="{85C0E44C-A2A5-45C0-94A8-BF8EF33A7335}" destId="{C7D059CB-04B4-440A-B52A-130AFCA3E592}" srcOrd="1" destOrd="0" presId="urn:microsoft.com/office/officeart/2005/8/layout/bProcess4"/>
    <dgm:cxn modelId="{AEB6BCF5-E2C9-4291-908F-47848BE115CC}" type="presParOf" srcId="{26C74CF8-436B-47B3-B9D0-CFED5EE4593D}" destId="{28BDE8AD-E35D-4182-A3DF-9CBB129D7094}" srcOrd="7" destOrd="0" presId="urn:microsoft.com/office/officeart/2005/8/layout/bProcess4"/>
    <dgm:cxn modelId="{9CC9AE09-99D9-45EE-B3FA-52339B2A379A}" type="presParOf" srcId="{26C74CF8-436B-47B3-B9D0-CFED5EE4593D}" destId="{590AC489-3EA4-4B31-A9BB-B50BDDF0E4EC}" srcOrd="8" destOrd="0" presId="urn:microsoft.com/office/officeart/2005/8/layout/bProcess4"/>
    <dgm:cxn modelId="{B6A4B2A9-147B-4516-A0B9-B087703702C6}" type="presParOf" srcId="{590AC489-3EA4-4B31-A9BB-B50BDDF0E4EC}" destId="{BBBE3891-AD63-4CD0-9419-A13F07D8A33C}" srcOrd="0" destOrd="0" presId="urn:microsoft.com/office/officeart/2005/8/layout/bProcess4"/>
    <dgm:cxn modelId="{D78EE8A3-E5C2-4641-AED3-9A3DF09D4387}" type="presParOf" srcId="{590AC489-3EA4-4B31-A9BB-B50BDDF0E4EC}" destId="{8992D90D-5247-40B6-8311-5CAE28B174A8}" srcOrd="1" destOrd="0" presId="urn:microsoft.com/office/officeart/2005/8/layout/bProcess4"/>
    <dgm:cxn modelId="{19967E6B-7197-4B86-8A1A-D27D1CA7EE66}" type="presParOf" srcId="{26C74CF8-436B-47B3-B9D0-CFED5EE4593D}" destId="{E34AD3A1-EBB6-4381-ADB5-FFA96DD3A3F9}" srcOrd="9" destOrd="0" presId="urn:microsoft.com/office/officeart/2005/8/layout/bProcess4"/>
    <dgm:cxn modelId="{54F2A89C-A070-4D0C-9C8A-5B0271D64923}" type="presParOf" srcId="{26C74CF8-436B-47B3-B9D0-CFED5EE4593D}" destId="{A98042EC-4239-4858-9AA3-A0CDB417AD46}" srcOrd="10" destOrd="0" presId="urn:microsoft.com/office/officeart/2005/8/layout/bProcess4"/>
    <dgm:cxn modelId="{567612DC-B1E4-47CE-A500-8E1AC58728D3}" type="presParOf" srcId="{A98042EC-4239-4858-9AA3-A0CDB417AD46}" destId="{3B875AD6-470F-45C9-BFFA-26ECD9FBB12A}" srcOrd="0" destOrd="0" presId="urn:microsoft.com/office/officeart/2005/8/layout/bProcess4"/>
    <dgm:cxn modelId="{A2DC78D2-8FE9-4462-959A-94FCAD7C4EAB}" type="presParOf" srcId="{A98042EC-4239-4858-9AA3-A0CDB417AD46}" destId="{0B0F0398-D83D-48AC-B362-651F8352658E}" srcOrd="1" destOrd="0" presId="urn:microsoft.com/office/officeart/2005/8/layout/bProcess4"/>
    <dgm:cxn modelId="{1C3CEC75-C456-4B78-B9B6-15134508D2AA}" type="presParOf" srcId="{26C74CF8-436B-47B3-B9D0-CFED5EE4593D}" destId="{68A475B8-2473-4667-B6ED-3A43E6676FC0}" srcOrd="11" destOrd="0" presId="urn:microsoft.com/office/officeart/2005/8/layout/bProcess4"/>
    <dgm:cxn modelId="{E86017FB-2D20-48C9-BD3E-CB7F74A562E0}" type="presParOf" srcId="{26C74CF8-436B-47B3-B9D0-CFED5EE4593D}" destId="{D576FB7F-D250-4C8B-A9D5-B872C2B4FBE2}" srcOrd="12" destOrd="0" presId="urn:microsoft.com/office/officeart/2005/8/layout/bProcess4"/>
    <dgm:cxn modelId="{EE0691D0-E0EE-42DF-90CA-79BC456604C7}" type="presParOf" srcId="{D576FB7F-D250-4C8B-A9D5-B872C2B4FBE2}" destId="{A8392202-D65D-4A2D-B942-052805F57AE9}" srcOrd="0" destOrd="0" presId="urn:microsoft.com/office/officeart/2005/8/layout/bProcess4"/>
    <dgm:cxn modelId="{2F4F8842-5071-4398-94F1-7EC8B8C30CE4}" type="presParOf" srcId="{D576FB7F-D250-4C8B-A9D5-B872C2B4FBE2}" destId="{2388605F-B7E6-4FEB-B58A-A0B6F52226F5}" srcOrd="1" destOrd="0" presId="urn:microsoft.com/office/officeart/2005/8/layout/bProcess4"/>
    <dgm:cxn modelId="{66B73B77-B9DC-4169-BD9C-8115F700A88A}" type="presParOf" srcId="{26C74CF8-436B-47B3-B9D0-CFED5EE4593D}" destId="{60FD6AD8-43F1-4B96-9BD4-6374832A9A6A}" srcOrd="13" destOrd="0" presId="urn:microsoft.com/office/officeart/2005/8/layout/bProcess4"/>
    <dgm:cxn modelId="{B912397A-CF2E-4F2F-B898-C2552717EF4B}" type="presParOf" srcId="{26C74CF8-436B-47B3-B9D0-CFED5EE4593D}" destId="{0D52529F-ED03-4B6E-A752-21EC85F26259}" srcOrd="14" destOrd="0" presId="urn:microsoft.com/office/officeart/2005/8/layout/bProcess4"/>
    <dgm:cxn modelId="{F3B4D872-2987-409E-B1DE-59578136BFC4}" type="presParOf" srcId="{0D52529F-ED03-4B6E-A752-21EC85F26259}" destId="{758C52DC-F60A-44D1-9DB6-F988DE14E41C}" srcOrd="0" destOrd="0" presId="urn:microsoft.com/office/officeart/2005/8/layout/bProcess4"/>
    <dgm:cxn modelId="{CFC3BCA5-3914-48A0-BCA0-66381F976A1A}" type="presParOf" srcId="{0D52529F-ED03-4B6E-A752-21EC85F26259}" destId="{F0362DCE-C479-429C-AD86-D9D750B90AF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EA85C-835C-471B-B34F-CD7F78083D5B}" type="doc">
      <dgm:prSet loTypeId="urn:microsoft.com/office/officeart/2005/8/layout/b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4FBB27F-7FC2-48EE-ABD9-A2AD26550ED1}">
      <dgm:prSet phldrT="[Texte]" custT="1"/>
      <dgm:spPr/>
      <dgm:t>
        <a:bodyPr/>
        <a:lstStyle/>
        <a:p>
          <a:endParaRPr lang="en-US" sz="2400" dirty="0" smtClean="0"/>
        </a:p>
        <a:p>
          <a:r>
            <a:rPr lang="en-US" sz="2400" dirty="0" smtClean="0"/>
            <a:t>  </a:t>
          </a:r>
          <a:r>
            <a:rPr lang="ar-SA" sz="2400" dirty="0" err="1" smtClean="0"/>
            <a:t>بولمان</a:t>
          </a:r>
          <a:r>
            <a:rPr lang="en-US" sz="2400" dirty="0" smtClean="0"/>
            <a:t> </a:t>
          </a:r>
          <a:r>
            <a:rPr lang="ar-SA" sz="2400" dirty="0" smtClean="0"/>
            <a:t>جهة </a:t>
          </a:r>
          <a:r>
            <a:rPr lang="ar-SA" sz="2400" dirty="0" err="1" smtClean="0"/>
            <a:t>فاس</a:t>
          </a:r>
          <a:endParaRPr lang="en-US" sz="2400" dirty="0" smtClean="0"/>
        </a:p>
        <a:p>
          <a:endParaRPr lang="fr-FR" sz="2400" b="1" dirty="0">
            <a:latin typeface="Times New Roman" pitchFamily="18" charset="0"/>
            <a:cs typeface="Times New Roman" pitchFamily="18" charset="0"/>
          </a:endParaRPr>
        </a:p>
      </dgm:t>
    </dgm:pt>
    <dgm:pt modelId="{57D2F60E-2A96-40DA-AA18-966FE8D8A58A}" type="parTrans" cxnId="{1C00573B-8D3B-4902-B757-972AE470F227}">
      <dgm:prSet/>
      <dgm:spPr/>
      <dgm:t>
        <a:bodyPr/>
        <a:lstStyle/>
        <a:p>
          <a:endParaRPr lang="fr-FR"/>
        </a:p>
      </dgm:t>
    </dgm:pt>
    <dgm:pt modelId="{5EEE23A3-7450-4676-BD89-DD14DB6ECD96}" type="sibTrans" cxnId="{1C00573B-8D3B-4902-B757-972AE470F227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fr-FR"/>
        </a:p>
      </dgm:t>
    </dgm:pt>
    <dgm:pt modelId="{C538819A-7041-4815-A250-717F8E4E2FBA}">
      <dgm:prSet phldrT="[Texte]" custT="1"/>
      <dgm:spPr/>
      <dgm:t>
        <a:bodyPr/>
        <a:lstStyle/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فاس</a:t>
          </a:r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MA" sz="1400" b="1" dirty="0" smtClean="0"/>
            <a:t>(المجلس </a:t>
          </a:r>
          <a:r>
            <a:rPr lang="ar-MA" sz="1400" b="1" dirty="0" err="1" smtClean="0"/>
            <a:t>الجهوي</a:t>
          </a:r>
          <a:r>
            <a:rPr lang="ar-MA" sz="1400" b="1" dirty="0" smtClean="0"/>
            <a:t> للهيئة</a:t>
          </a:r>
          <a:r>
            <a:rPr lang="ar-MA" sz="1400" b="1" dirty="0" err="1" smtClean="0"/>
            <a:t>)</a:t>
          </a:r>
          <a:endParaRPr lang="ar-SA" sz="14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ar-SA" sz="1800" b="0" dirty="0" smtClean="0">
              <a:cs typeface="+mn-cs"/>
            </a:rPr>
            <a:t>    </a:t>
          </a:r>
          <a:r>
            <a:rPr lang="ar-SA" sz="2000" b="0" dirty="0" smtClean="0">
              <a:cs typeface="+mn-cs"/>
            </a:rPr>
            <a:t>-</a:t>
          </a:r>
          <a:r>
            <a:rPr lang="ar-SA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فاس</a:t>
          </a:r>
          <a:endParaRPr lang="ar-SA" sz="1800" b="0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ar-SA" sz="1800" b="0" dirty="0" smtClean="0">
              <a:cs typeface="+mn-cs"/>
            </a:rPr>
            <a:t> 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  - مولاي يعقوب</a:t>
          </a: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ar-SA" sz="1800" b="0" dirty="0" smtClean="0">
              <a:cs typeface="+mn-cs"/>
            </a:rPr>
            <a:t> </a:t>
          </a:r>
          <a:r>
            <a:rPr lang="fr-FR" sz="1800" b="0" dirty="0" smtClean="0">
              <a:cs typeface="+mn-cs"/>
            </a:rPr>
            <a:t>  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صفرو</a:t>
          </a:r>
          <a:endParaRPr lang="fr-FR" sz="1800" b="0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endParaRPr lang="ar-SA" sz="1000" b="1" dirty="0" smtClean="0"/>
        </a:p>
        <a:p>
          <a:pPr algn="r" rtl="1">
            <a:lnSpc>
              <a:spcPct val="90000"/>
            </a:lnSpc>
            <a:spcAft>
              <a:spcPts val="1200"/>
            </a:spcAft>
          </a:pPr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ميسور</a:t>
          </a:r>
          <a:r>
            <a: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(</a:t>
          </a:r>
          <a:r>
            <a:rPr lang="ks-Arab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ٳ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قليم</a:t>
          </a:r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بولمان)</a:t>
          </a:r>
          <a:r>
            <a:rPr lang="fr-FR" sz="1400" b="1" dirty="0" smtClean="0">
              <a:cs typeface="+mn-cs"/>
            </a:rPr>
            <a:t>:</a:t>
          </a:r>
          <a:r>
            <a:rPr lang="ar-MA" sz="1400" b="1" dirty="0" smtClean="0">
              <a:cs typeface="+mn-cs"/>
            </a:rPr>
            <a:t>( مندوبية وزارة الصحة</a:t>
          </a:r>
          <a:r>
            <a:rPr lang="ar-MA" sz="1400" b="1" dirty="0" err="1" smtClean="0">
              <a:cs typeface="+mn-cs"/>
            </a:rPr>
            <a:t>)</a:t>
          </a:r>
          <a:endParaRPr lang="fr-FR" sz="14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gm:t>
    </dgm:pt>
    <dgm:pt modelId="{0E008C68-8A01-4126-A284-532D43A323DC}" type="parTrans" cxnId="{87EB731F-452F-4CAE-98B8-E6B08E74150E}">
      <dgm:prSet/>
      <dgm:spPr/>
      <dgm:t>
        <a:bodyPr/>
        <a:lstStyle/>
        <a:p>
          <a:endParaRPr lang="fr-FR"/>
        </a:p>
      </dgm:t>
    </dgm:pt>
    <dgm:pt modelId="{629CCA2B-C5BF-4019-AC8B-D8B5BC280784}" type="sibTrans" cxnId="{87EB731F-452F-4CAE-98B8-E6B08E74150E}">
      <dgm:prSet/>
      <dgm:spPr/>
      <dgm:t>
        <a:bodyPr/>
        <a:lstStyle/>
        <a:p>
          <a:endParaRPr lang="fr-FR"/>
        </a:p>
      </dgm:t>
    </dgm:pt>
    <dgm:pt modelId="{7895312C-09FC-485D-A9D9-84C5D4FF6810}">
      <dgm:prSet phldrT="[Texte]" custT="1"/>
      <dgm:spPr/>
      <dgm:t>
        <a:bodyPr/>
        <a:lstStyle/>
        <a:p>
          <a:pPr rtl="1"/>
          <a:r>
            <a:rPr lang="ar-SA" sz="2400" dirty="0" smtClean="0"/>
            <a:t>جهة </a:t>
          </a:r>
          <a:r>
            <a:rPr lang="ar-SA" sz="2400" dirty="0" err="1" smtClean="0"/>
            <a:t>تازة</a:t>
          </a:r>
          <a:r>
            <a:rPr lang="fr-FR" sz="2400" dirty="0" smtClean="0"/>
            <a:t> - </a:t>
          </a:r>
          <a:r>
            <a:rPr lang="ar-SA" sz="2400" dirty="0" err="1" smtClean="0"/>
            <a:t>الحسيمة</a:t>
          </a:r>
          <a:r>
            <a:rPr lang="fr-FR" sz="2400" dirty="0" smtClean="0"/>
            <a:t> </a:t>
          </a:r>
          <a:r>
            <a:rPr lang="ar-SA" sz="2400" dirty="0" smtClean="0"/>
            <a:t>- </a:t>
          </a:r>
          <a:r>
            <a:rPr lang="ar-SA" sz="2400" dirty="0" err="1" smtClean="0"/>
            <a:t>تاونات</a:t>
          </a:r>
          <a:endParaRPr lang="fr-FR" sz="2400" b="1" dirty="0">
            <a:latin typeface="Times New Roman" pitchFamily="18" charset="0"/>
            <a:cs typeface="Times New Roman" pitchFamily="18" charset="0"/>
          </a:endParaRPr>
        </a:p>
      </dgm:t>
    </dgm:pt>
    <dgm:pt modelId="{A24AB0EF-F0BA-4A3A-8F82-B2AD9B2CFC8D}" type="parTrans" cxnId="{7397031F-5F00-43BE-9E43-28ED4535CE49}">
      <dgm:prSet/>
      <dgm:spPr/>
      <dgm:t>
        <a:bodyPr/>
        <a:lstStyle/>
        <a:p>
          <a:endParaRPr lang="fr-FR"/>
        </a:p>
      </dgm:t>
    </dgm:pt>
    <dgm:pt modelId="{FC076B32-1A63-4F1E-9000-879553568A8C}" type="sibTrans" cxnId="{7397031F-5F00-43BE-9E43-28ED4535CE49}">
      <dgm:prSet/>
      <dgm:spPr/>
      <dgm:t>
        <a:bodyPr/>
        <a:lstStyle/>
        <a:p>
          <a:endParaRPr lang="fr-FR"/>
        </a:p>
      </dgm:t>
    </dgm:pt>
    <dgm:pt modelId="{EB610268-BA77-42C1-9F63-EA00207568A5}">
      <dgm:prSet phldrT="[Texte]" custT="1"/>
      <dgm:spPr>
        <a:ln>
          <a:solidFill>
            <a:schemeClr val="bg1"/>
          </a:solidFill>
        </a:ln>
      </dgm:spPr>
      <dgm:t>
        <a:bodyPr/>
        <a:lstStyle/>
        <a:p>
          <a:pPr algn="r" rtl="1">
            <a:lnSpc>
              <a:spcPct val="50000"/>
            </a:lnSpc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الحسيمة</a:t>
          </a:r>
          <a:r>
            <a:rPr lang="fr-FR" sz="18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>
              <a:cs typeface="+mn-cs"/>
            </a:rPr>
            <a:t> </a:t>
          </a:r>
          <a:r>
            <a:rPr lang="ar-MA" sz="1400" b="1" kern="1200" dirty="0" smtClean="0"/>
            <a:t>( المديرية </a:t>
          </a: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r>
            <a:rPr lang="ar-SA" sz="14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/>
          </a:r>
          <a:br>
            <a:rPr lang="ar-SA" sz="14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</a:br>
          <a:endParaRPr lang="ar-MA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+mn-lt"/>
            <a:ea typeface="+mn-ea"/>
            <a:cs typeface="+mn-cs"/>
          </a:endParaRPr>
        </a:p>
        <a:p>
          <a:pPr algn="r">
            <a:lnSpc>
              <a:spcPct val="50000"/>
            </a:lnSpc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latin typeface="+mn-lt"/>
            <a:ea typeface="+mn-ea"/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تازة</a:t>
          </a:r>
          <a:r>
            <a:rPr lang="ar-SA" sz="2000" b="1" dirty="0" smtClean="0">
              <a:cs typeface="+mn-cs"/>
            </a:rPr>
            <a:t> 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8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MA" sz="1400" b="1" dirty="0" smtClean="0">
              <a:cs typeface="+mn-cs"/>
            </a:rPr>
            <a:t>( مندوبية وزارة الصحة</a:t>
          </a:r>
          <a:r>
            <a:rPr lang="ar-MA" sz="1400" b="1" dirty="0" err="1" smtClean="0">
              <a:cs typeface="+mn-cs"/>
            </a:rPr>
            <a:t>)</a:t>
          </a:r>
          <a:endParaRPr lang="ar-MA" sz="1400" b="1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fr-FR" sz="2000" b="1" dirty="0" smtClean="0">
              <a:cs typeface="+mn-cs"/>
            </a:rPr>
            <a:t> </a:t>
          </a:r>
          <a:r>
            <a:rPr lang="ar-MA" sz="2000" b="0" kern="1200" dirty="0" smtClean="0"/>
            <a:t> </a:t>
          </a:r>
          <a:r>
            <a:rPr lang="fr-FR" sz="2000" b="0" kern="1200" dirty="0" smtClean="0"/>
            <a:t>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تازة</a:t>
          </a:r>
          <a:r>
            <a:rPr lang="fr-FR" sz="1800" b="0" dirty="0" smtClean="0">
              <a:cs typeface="+mn-cs"/>
            </a:rPr>
            <a:t>  </a:t>
          </a:r>
          <a:r>
            <a:rPr lang="ar-SA" sz="1800" b="0" dirty="0" smtClean="0">
              <a:cs typeface="+mn-cs"/>
            </a:rPr>
            <a:t>      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 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 </a:t>
          </a:r>
          <a:endParaRPr lang="fr-FR" sz="1800" b="0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ar-MA" sz="1800" b="0" dirty="0" smtClean="0">
              <a:cs typeface="+mn-cs"/>
            </a:rPr>
            <a:t>    - </a:t>
          </a:r>
          <a:r>
            <a:rPr lang="ar-SA" sz="1800" b="0" dirty="0" err="1" smtClean="0">
              <a:cs typeface="+mn-cs"/>
            </a:rPr>
            <a:t>جرسيف</a:t>
          </a:r>
          <a:endParaRPr lang="ar-MA" sz="1800" b="0" dirty="0" smtClean="0">
            <a:cs typeface="+mn-cs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MA" sz="2000" b="0" kern="1200" dirty="0" smtClean="0"/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MA" sz="2000" b="0" kern="1200" dirty="0" smtClean="0"/>
        </a:p>
        <a:p>
          <a:pPr algn="r" rtl="1">
            <a:lnSpc>
              <a:spcPct val="50000"/>
            </a:lnSpc>
            <a:spcAft>
              <a:spcPts val="1200"/>
            </a:spcAft>
          </a:pPr>
          <a:endParaRPr lang="ar-MA" sz="1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 rtl="1">
            <a:lnSpc>
              <a:spcPct val="50000"/>
            </a:lnSpc>
            <a:spcAft>
              <a:spcPts val="12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تاونات</a:t>
          </a:r>
          <a:r>
            <a:rPr lang="fr-FR" sz="18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>
              <a:cs typeface="+mn-cs"/>
            </a:rPr>
            <a:t>( مندوبية وزارة الصحة</a:t>
          </a:r>
          <a:r>
            <a:rPr lang="ar-MA" sz="1400" b="1" kern="1200" dirty="0" err="1" smtClean="0">
              <a:cs typeface="+mn-cs"/>
            </a:rPr>
            <a:t>)</a:t>
          </a:r>
          <a:endParaRPr lang="ar-MA" sz="14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ctr" rtl="1">
            <a:lnSpc>
              <a:spcPct val="50000"/>
            </a:lnSpc>
            <a:spcAft>
              <a:spcPts val="0"/>
            </a:spcAft>
          </a:pPr>
          <a:r>
            <a:rPr lang="ar-SA" sz="2000" b="0" kern="1200" dirty="0" smtClean="0"/>
            <a:t> </a:t>
          </a:r>
          <a:endParaRPr lang="fr-FR" sz="2000" b="0" kern="1200" dirty="0"/>
        </a:p>
      </dgm:t>
    </dgm:pt>
    <dgm:pt modelId="{9ED42E3C-1E08-41C7-A538-3DF575F9D3C1}" type="parTrans" cxnId="{F4EA181F-98DC-40B2-8AD6-72BA4C87C897}">
      <dgm:prSet/>
      <dgm:spPr/>
      <dgm:t>
        <a:bodyPr/>
        <a:lstStyle/>
        <a:p>
          <a:endParaRPr lang="fr-FR"/>
        </a:p>
      </dgm:t>
    </dgm:pt>
    <dgm:pt modelId="{0EDE23A7-3FD8-4BFF-85EB-6B9EF6A11C83}" type="sibTrans" cxnId="{F4EA181F-98DC-40B2-8AD6-72BA4C87C897}">
      <dgm:prSet/>
      <dgm:spPr/>
      <dgm:t>
        <a:bodyPr/>
        <a:lstStyle/>
        <a:p>
          <a:endParaRPr lang="fr-FR"/>
        </a:p>
      </dgm:t>
    </dgm:pt>
    <dgm:pt modelId="{26C74CF8-436B-47B3-B9D0-CFED5EE4593D}" type="pres">
      <dgm:prSet presAssocID="{77CEA85C-835C-471B-B34F-CD7F78083D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02BE660-A38C-4B4D-B10A-E7D7CE6FF379}" type="pres">
      <dgm:prSet presAssocID="{14FBB27F-7FC2-48EE-ABD9-A2AD26550ED1}" presName="compNode" presStyleCnt="0"/>
      <dgm:spPr/>
      <dgm:t>
        <a:bodyPr/>
        <a:lstStyle/>
        <a:p>
          <a:endParaRPr lang="fr-FR"/>
        </a:p>
      </dgm:t>
    </dgm:pt>
    <dgm:pt modelId="{A01819F4-C2E2-4165-97E1-00A57FF3A119}" type="pres">
      <dgm:prSet presAssocID="{14FBB27F-7FC2-48EE-ABD9-A2AD26550ED1}" presName="dummyConnPt" presStyleCnt="0"/>
      <dgm:spPr/>
      <dgm:t>
        <a:bodyPr/>
        <a:lstStyle/>
        <a:p>
          <a:endParaRPr lang="fr-FR"/>
        </a:p>
      </dgm:t>
    </dgm:pt>
    <dgm:pt modelId="{B7CEAB63-DB44-4049-B6A6-FC87FB1B61FB}" type="pres">
      <dgm:prSet presAssocID="{14FBB27F-7FC2-48EE-ABD9-A2AD26550ED1}" presName="node" presStyleLbl="node1" presStyleIdx="0" presStyleCnt="4" custScaleX="138668" custScaleY="40141" custLinFactNeighborX="-74" custLinFactNeighborY="-365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2358DE-7B44-4491-8FA4-BA34541F02E0}" type="pres">
      <dgm:prSet presAssocID="{5EEE23A3-7450-4676-BD89-DD14DB6ECD96}" presName="sibTrans" presStyleLbl="bgSibTrans2D1" presStyleIdx="0" presStyleCnt="3" custFlipVert="0" custFlipHor="1" custScaleX="1780" custScaleY="18243" custLinFactX="100000" custLinFactY="-100000" custLinFactNeighborX="103632" custLinFactNeighborY="-104139"/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FD94A61E-F588-434A-8D32-AA8345D68F9E}" type="pres">
      <dgm:prSet presAssocID="{C538819A-7041-4815-A250-717F8E4E2FBA}" presName="compNode" presStyleCnt="0"/>
      <dgm:spPr/>
      <dgm:t>
        <a:bodyPr/>
        <a:lstStyle/>
        <a:p>
          <a:endParaRPr lang="fr-FR"/>
        </a:p>
      </dgm:t>
    </dgm:pt>
    <dgm:pt modelId="{E9DCAB82-533B-4F68-A5BB-C60E5AE3FB9D}" type="pres">
      <dgm:prSet presAssocID="{C538819A-7041-4815-A250-717F8E4E2FBA}" presName="dummyConnPt" presStyleCnt="0"/>
      <dgm:spPr/>
      <dgm:t>
        <a:bodyPr/>
        <a:lstStyle/>
        <a:p>
          <a:endParaRPr lang="fr-FR"/>
        </a:p>
      </dgm:t>
    </dgm:pt>
    <dgm:pt modelId="{D9771305-6652-48BD-9529-04F028AEEFFF}" type="pres">
      <dgm:prSet presAssocID="{C538819A-7041-4815-A250-717F8E4E2FBA}" presName="node" presStyleLbl="node1" presStyleIdx="1" presStyleCnt="4" custScaleX="125357" custScaleY="141675" custLinFactNeighborX="3251" custLinFactNeighborY="5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D9E283-034A-4D53-8D33-4056608A87DC}" type="pres">
      <dgm:prSet presAssocID="{629CCA2B-C5BF-4019-AC8B-D8B5BC280784}" presName="sibTrans" presStyleLbl="bgSibTrans2D1" presStyleIdx="1" presStyleCnt="3" custFlipVert="0" custScaleX="915" custScaleY="20889" custLinFactY="-400000" custLinFactNeighborX="69398" custLinFactNeighborY="-417271"/>
      <dgm:spPr/>
      <dgm:t>
        <a:bodyPr/>
        <a:lstStyle/>
        <a:p>
          <a:endParaRPr lang="fr-FR"/>
        </a:p>
      </dgm:t>
    </dgm:pt>
    <dgm:pt modelId="{6F94BABA-E414-4341-BE48-950F48B2FB8C}" type="pres">
      <dgm:prSet presAssocID="{7895312C-09FC-485D-A9D9-84C5D4FF6810}" presName="compNode" presStyleCnt="0"/>
      <dgm:spPr/>
      <dgm:t>
        <a:bodyPr/>
        <a:lstStyle/>
        <a:p>
          <a:endParaRPr lang="fr-FR"/>
        </a:p>
      </dgm:t>
    </dgm:pt>
    <dgm:pt modelId="{4937BD91-464C-4246-8878-AAFD7B39100B}" type="pres">
      <dgm:prSet presAssocID="{7895312C-09FC-485D-A9D9-84C5D4FF6810}" presName="dummyConnPt" presStyleCnt="0"/>
      <dgm:spPr/>
      <dgm:t>
        <a:bodyPr/>
        <a:lstStyle/>
        <a:p>
          <a:endParaRPr lang="fr-FR"/>
        </a:p>
      </dgm:t>
    </dgm:pt>
    <dgm:pt modelId="{5D35AAE7-A36A-4D46-ACC1-941F39B36C4E}" type="pres">
      <dgm:prSet presAssocID="{7895312C-09FC-485D-A9D9-84C5D4FF6810}" presName="node" presStyleLbl="node1" presStyleIdx="2" presStyleCnt="4" custScaleX="127599" custScaleY="42157" custLinFactY="-100000" custLinFactNeighborX="422" custLinFactNeighborY="-1107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4CB0CC-67F0-4175-8084-1707EE8714C3}" type="pres">
      <dgm:prSet presAssocID="{FC076B32-1A63-4F1E-9000-879553568A8C}" presName="sibTrans" presStyleLbl="bgSibTrans2D1" presStyleIdx="2" presStyleCnt="3" custAng="10649159" custFlipVert="0" custScaleX="19797" custScaleY="231510" custLinFactX="-49612" custLinFactNeighborX="-100000" custLinFactNeighborY="-98755"/>
      <dgm:spPr>
        <a:prstGeom prst="leftArrow">
          <a:avLst/>
        </a:prstGeom>
      </dgm:spPr>
      <dgm:t>
        <a:bodyPr/>
        <a:lstStyle/>
        <a:p>
          <a:endParaRPr lang="fr-FR"/>
        </a:p>
      </dgm:t>
    </dgm:pt>
    <dgm:pt modelId="{590AC489-3EA4-4B31-A9BB-B50BDDF0E4EC}" type="pres">
      <dgm:prSet presAssocID="{EB610268-BA77-42C1-9F63-EA00207568A5}" presName="compNode" presStyleCnt="0"/>
      <dgm:spPr/>
      <dgm:t>
        <a:bodyPr/>
        <a:lstStyle/>
        <a:p>
          <a:endParaRPr lang="fr-FR"/>
        </a:p>
      </dgm:t>
    </dgm:pt>
    <dgm:pt modelId="{BBBE3891-AD63-4CD0-9419-A13F07D8A33C}" type="pres">
      <dgm:prSet presAssocID="{EB610268-BA77-42C1-9F63-EA00207568A5}" presName="dummyConnPt" presStyleCnt="0"/>
      <dgm:spPr/>
      <dgm:t>
        <a:bodyPr/>
        <a:lstStyle/>
        <a:p>
          <a:endParaRPr lang="fr-FR"/>
        </a:p>
      </dgm:t>
    </dgm:pt>
    <dgm:pt modelId="{8992D90D-5247-40B6-8311-5CAE28B174A8}" type="pres">
      <dgm:prSet presAssocID="{EB610268-BA77-42C1-9F63-EA00207568A5}" presName="node" presStyleLbl="node1" presStyleIdx="3" presStyleCnt="4" custScaleX="118796" custScaleY="136540" custLinFactNeighborX="-3980" custLinFactNeighborY="696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7FA35E-DC26-4592-BD34-012D1228E077}" type="presOf" srcId="{77CEA85C-835C-471B-B34F-CD7F78083D5B}" destId="{26C74CF8-436B-47B3-B9D0-CFED5EE4593D}" srcOrd="0" destOrd="0" presId="urn:microsoft.com/office/officeart/2005/8/layout/bProcess4"/>
    <dgm:cxn modelId="{7397031F-5F00-43BE-9E43-28ED4535CE49}" srcId="{77CEA85C-835C-471B-B34F-CD7F78083D5B}" destId="{7895312C-09FC-485D-A9D9-84C5D4FF6810}" srcOrd="2" destOrd="0" parTransId="{A24AB0EF-F0BA-4A3A-8F82-B2AD9B2CFC8D}" sibTransId="{FC076B32-1A63-4F1E-9000-879553568A8C}"/>
    <dgm:cxn modelId="{1C00573B-8D3B-4902-B757-972AE470F227}" srcId="{77CEA85C-835C-471B-B34F-CD7F78083D5B}" destId="{14FBB27F-7FC2-48EE-ABD9-A2AD26550ED1}" srcOrd="0" destOrd="0" parTransId="{57D2F60E-2A96-40DA-AA18-966FE8D8A58A}" sibTransId="{5EEE23A3-7450-4676-BD89-DD14DB6ECD96}"/>
    <dgm:cxn modelId="{C35EBF3F-1D97-484C-A779-557D0A726AFE}" type="presOf" srcId="{FC076B32-1A63-4F1E-9000-879553568A8C}" destId="{324CB0CC-67F0-4175-8084-1707EE8714C3}" srcOrd="0" destOrd="0" presId="urn:microsoft.com/office/officeart/2005/8/layout/bProcess4"/>
    <dgm:cxn modelId="{87EB731F-452F-4CAE-98B8-E6B08E74150E}" srcId="{77CEA85C-835C-471B-B34F-CD7F78083D5B}" destId="{C538819A-7041-4815-A250-717F8E4E2FBA}" srcOrd="1" destOrd="0" parTransId="{0E008C68-8A01-4126-A284-532D43A323DC}" sibTransId="{629CCA2B-C5BF-4019-AC8B-D8B5BC280784}"/>
    <dgm:cxn modelId="{AEA7602B-B0E2-4A9C-AB8E-245B3A2F83DA}" type="presOf" srcId="{14FBB27F-7FC2-48EE-ABD9-A2AD26550ED1}" destId="{B7CEAB63-DB44-4049-B6A6-FC87FB1B61FB}" srcOrd="0" destOrd="0" presId="urn:microsoft.com/office/officeart/2005/8/layout/bProcess4"/>
    <dgm:cxn modelId="{D2B837E2-98BE-4EE3-A756-5011ABD35A0C}" type="presOf" srcId="{C538819A-7041-4815-A250-717F8E4E2FBA}" destId="{D9771305-6652-48BD-9529-04F028AEEFFF}" srcOrd="0" destOrd="0" presId="urn:microsoft.com/office/officeart/2005/8/layout/bProcess4"/>
    <dgm:cxn modelId="{6CFD0DF9-A893-4F34-92EF-B2BB369B2B9C}" type="presOf" srcId="{5EEE23A3-7450-4676-BD89-DD14DB6ECD96}" destId="{C82358DE-7B44-4491-8FA4-BA34541F02E0}" srcOrd="0" destOrd="0" presId="urn:microsoft.com/office/officeart/2005/8/layout/bProcess4"/>
    <dgm:cxn modelId="{C2C5F65F-EED8-4851-8F3B-44B7881406C3}" type="presOf" srcId="{7895312C-09FC-485D-A9D9-84C5D4FF6810}" destId="{5D35AAE7-A36A-4D46-ACC1-941F39B36C4E}" srcOrd="0" destOrd="0" presId="urn:microsoft.com/office/officeart/2005/8/layout/bProcess4"/>
    <dgm:cxn modelId="{65C09E80-4EDC-460F-961E-40986AF7DFC8}" type="presOf" srcId="{629CCA2B-C5BF-4019-AC8B-D8B5BC280784}" destId="{8FD9E283-034A-4D53-8D33-4056608A87DC}" srcOrd="0" destOrd="0" presId="urn:microsoft.com/office/officeart/2005/8/layout/bProcess4"/>
    <dgm:cxn modelId="{BD593BB7-C4DC-4F2B-995F-8B337843DDFA}" type="presOf" srcId="{EB610268-BA77-42C1-9F63-EA00207568A5}" destId="{8992D90D-5247-40B6-8311-5CAE28B174A8}" srcOrd="0" destOrd="0" presId="urn:microsoft.com/office/officeart/2005/8/layout/bProcess4"/>
    <dgm:cxn modelId="{F4EA181F-98DC-40B2-8AD6-72BA4C87C897}" srcId="{77CEA85C-835C-471B-B34F-CD7F78083D5B}" destId="{EB610268-BA77-42C1-9F63-EA00207568A5}" srcOrd="3" destOrd="0" parTransId="{9ED42E3C-1E08-41C7-A538-3DF575F9D3C1}" sibTransId="{0EDE23A7-3FD8-4BFF-85EB-6B9EF6A11C83}"/>
    <dgm:cxn modelId="{FA38F632-F77B-418A-9060-7AA1E3E4313F}" type="presParOf" srcId="{26C74CF8-436B-47B3-B9D0-CFED5EE4593D}" destId="{B02BE660-A38C-4B4D-B10A-E7D7CE6FF379}" srcOrd="0" destOrd="0" presId="urn:microsoft.com/office/officeart/2005/8/layout/bProcess4"/>
    <dgm:cxn modelId="{30F841D6-8AC0-4B32-A5DB-1B50C1ADB334}" type="presParOf" srcId="{B02BE660-A38C-4B4D-B10A-E7D7CE6FF379}" destId="{A01819F4-C2E2-4165-97E1-00A57FF3A119}" srcOrd="0" destOrd="0" presId="urn:microsoft.com/office/officeart/2005/8/layout/bProcess4"/>
    <dgm:cxn modelId="{F1DD825B-A61B-458C-BA16-FE2B94DBC2DE}" type="presParOf" srcId="{B02BE660-A38C-4B4D-B10A-E7D7CE6FF379}" destId="{B7CEAB63-DB44-4049-B6A6-FC87FB1B61FB}" srcOrd="1" destOrd="0" presId="urn:microsoft.com/office/officeart/2005/8/layout/bProcess4"/>
    <dgm:cxn modelId="{F56A17F0-1CD4-4185-BD69-CCD725B3C4C7}" type="presParOf" srcId="{26C74CF8-436B-47B3-B9D0-CFED5EE4593D}" destId="{C82358DE-7B44-4491-8FA4-BA34541F02E0}" srcOrd="1" destOrd="0" presId="urn:microsoft.com/office/officeart/2005/8/layout/bProcess4"/>
    <dgm:cxn modelId="{AD909674-FCD7-40E2-BF79-064E05D77A95}" type="presParOf" srcId="{26C74CF8-436B-47B3-B9D0-CFED5EE4593D}" destId="{FD94A61E-F588-434A-8D32-AA8345D68F9E}" srcOrd="2" destOrd="0" presId="urn:microsoft.com/office/officeart/2005/8/layout/bProcess4"/>
    <dgm:cxn modelId="{D1706589-6D89-4934-A624-7A07E9BD4E9A}" type="presParOf" srcId="{FD94A61E-F588-434A-8D32-AA8345D68F9E}" destId="{E9DCAB82-533B-4F68-A5BB-C60E5AE3FB9D}" srcOrd="0" destOrd="0" presId="urn:microsoft.com/office/officeart/2005/8/layout/bProcess4"/>
    <dgm:cxn modelId="{9EC83A34-E60A-46AE-A757-5638A38601AC}" type="presParOf" srcId="{FD94A61E-F588-434A-8D32-AA8345D68F9E}" destId="{D9771305-6652-48BD-9529-04F028AEEFFF}" srcOrd="1" destOrd="0" presId="urn:microsoft.com/office/officeart/2005/8/layout/bProcess4"/>
    <dgm:cxn modelId="{AED46173-D815-42BC-B537-1548FBDF50D1}" type="presParOf" srcId="{26C74CF8-436B-47B3-B9D0-CFED5EE4593D}" destId="{8FD9E283-034A-4D53-8D33-4056608A87DC}" srcOrd="3" destOrd="0" presId="urn:microsoft.com/office/officeart/2005/8/layout/bProcess4"/>
    <dgm:cxn modelId="{7197FA22-E6B9-4EC2-9DC2-A596E504FD59}" type="presParOf" srcId="{26C74CF8-436B-47B3-B9D0-CFED5EE4593D}" destId="{6F94BABA-E414-4341-BE48-950F48B2FB8C}" srcOrd="4" destOrd="0" presId="urn:microsoft.com/office/officeart/2005/8/layout/bProcess4"/>
    <dgm:cxn modelId="{388582E5-DA44-422F-A465-BA951C2C2D79}" type="presParOf" srcId="{6F94BABA-E414-4341-BE48-950F48B2FB8C}" destId="{4937BD91-464C-4246-8878-AAFD7B39100B}" srcOrd="0" destOrd="0" presId="urn:microsoft.com/office/officeart/2005/8/layout/bProcess4"/>
    <dgm:cxn modelId="{98DFEFB1-CE9B-444A-BF44-4A50B74DF95C}" type="presParOf" srcId="{6F94BABA-E414-4341-BE48-950F48B2FB8C}" destId="{5D35AAE7-A36A-4D46-ACC1-941F39B36C4E}" srcOrd="1" destOrd="0" presId="urn:microsoft.com/office/officeart/2005/8/layout/bProcess4"/>
    <dgm:cxn modelId="{35B49838-E406-4B97-AEA2-2BD8A76178CD}" type="presParOf" srcId="{26C74CF8-436B-47B3-B9D0-CFED5EE4593D}" destId="{324CB0CC-67F0-4175-8084-1707EE8714C3}" srcOrd="5" destOrd="0" presId="urn:microsoft.com/office/officeart/2005/8/layout/bProcess4"/>
    <dgm:cxn modelId="{C1A7F314-FFA8-46CC-9B05-CF25A9FFA89C}" type="presParOf" srcId="{26C74CF8-436B-47B3-B9D0-CFED5EE4593D}" destId="{590AC489-3EA4-4B31-A9BB-B50BDDF0E4EC}" srcOrd="6" destOrd="0" presId="urn:microsoft.com/office/officeart/2005/8/layout/bProcess4"/>
    <dgm:cxn modelId="{84E79402-BCA5-4B63-8E3D-AA2B46FF7377}" type="presParOf" srcId="{590AC489-3EA4-4B31-A9BB-B50BDDF0E4EC}" destId="{BBBE3891-AD63-4CD0-9419-A13F07D8A33C}" srcOrd="0" destOrd="0" presId="urn:microsoft.com/office/officeart/2005/8/layout/bProcess4"/>
    <dgm:cxn modelId="{C8CFF6C1-EB62-42E9-9F2E-8BC5D3D96BA6}" type="presParOf" srcId="{590AC489-3EA4-4B31-A9BB-B50BDDF0E4EC}" destId="{8992D90D-5247-40B6-8311-5CAE28B174A8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EA85C-835C-471B-B34F-CD7F78083D5B}" type="doc">
      <dgm:prSet loTypeId="urn:microsoft.com/office/officeart/2005/8/layout/b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4FBB27F-7FC2-48EE-ABD9-A2AD26550ED1}">
      <dgm:prSet phldrT="[Texte]"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dirty="0" smtClean="0"/>
            <a:t>جهة سوس</a:t>
          </a:r>
          <a:r>
            <a:rPr lang="fr-FR" sz="2400" dirty="0" smtClean="0"/>
            <a:t> – </a:t>
          </a:r>
        </a:p>
        <a:p>
          <a:pPr>
            <a:spcAft>
              <a:spcPts val="0"/>
            </a:spcAft>
          </a:pPr>
          <a:r>
            <a:rPr lang="ar-SA" sz="2400" dirty="0" smtClean="0"/>
            <a:t>ماسة - درعة</a:t>
          </a:r>
          <a:endParaRPr lang="fr-FR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D2F60E-2A96-40DA-AA18-966FE8D8A58A}" type="parTrans" cxnId="{1C00573B-8D3B-4902-B757-972AE470F227}">
      <dgm:prSet/>
      <dgm:spPr/>
      <dgm:t>
        <a:bodyPr/>
        <a:lstStyle/>
        <a:p>
          <a:endParaRPr lang="fr-FR"/>
        </a:p>
      </dgm:t>
    </dgm:pt>
    <dgm:pt modelId="{5EEE23A3-7450-4676-BD89-DD14DB6ECD96}" type="sibTrans" cxnId="{1C00573B-8D3B-4902-B757-972AE470F227}">
      <dgm:prSet/>
      <dgm:spPr/>
      <dgm:t>
        <a:bodyPr/>
        <a:lstStyle/>
        <a:p>
          <a:endParaRPr lang="fr-FR"/>
        </a:p>
      </dgm:t>
    </dgm:pt>
    <dgm:pt modelId="{0E72AD68-60B9-43FC-8F57-09FEDA900467}">
      <dgm:prSet phldrT="[Texte]" custT="1"/>
      <dgm:spPr/>
      <dgm:t>
        <a:bodyPr/>
        <a:lstStyle/>
        <a:p>
          <a:pPr algn="ctr" rtl="1">
            <a:spcAft>
              <a:spcPts val="0"/>
            </a:spcAft>
          </a:pPr>
          <a:endParaRPr lang="en-US" sz="2300" dirty="0" smtClean="0"/>
        </a:p>
        <a:p>
          <a:pPr algn="ctr" rtl="1">
            <a:spcAft>
              <a:spcPts val="0"/>
            </a:spcAft>
          </a:pPr>
          <a:r>
            <a:rPr lang="ar-SA" sz="2300" dirty="0" smtClean="0"/>
            <a:t>جهة العيون</a:t>
          </a:r>
          <a:r>
            <a:rPr lang="fr-FR" sz="2300" dirty="0" smtClean="0"/>
            <a:t> - </a:t>
          </a:r>
          <a:r>
            <a:rPr lang="ar-SA" sz="2300" dirty="0" err="1" smtClean="0"/>
            <a:t>بوجدور</a:t>
          </a:r>
          <a:r>
            <a:rPr lang="fr-FR" sz="2300" dirty="0" smtClean="0"/>
            <a:t> - </a:t>
          </a:r>
          <a:r>
            <a:rPr lang="ar-SA" sz="2300" dirty="0" smtClean="0"/>
            <a:t>الساقية الحمراء </a:t>
          </a:r>
          <a:endParaRPr lang="fr-FR" sz="2300" dirty="0" smtClean="0">
            <a:latin typeface="Times New Roman" pitchFamily="18" charset="0"/>
            <a:cs typeface="Times New Roman" pitchFamily="18" charset="0"/>
          </a:endParaRPr>
        </a:p>
        <a:p>
          <a:pPr algn="l">
            <a:spcAft>
              <a:spcPct val="35000"/>
            </a:spcAft>
          </a:pPr>
          <a:r>
            <a: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</a:t>
          </a:r>
          <a:endParaRPr lang="fr-FR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6F37DB-27ED-4A7B-BEE7-00AE89729B07}" type="parTrans" cxnId="{0BD2163F-E8C3-41FC-ADFD-489147B379DB}">
      <dgm:prSet/>
      <dgm:spPr/>
      <dgm:t>
        <a:bodyPr/>
        <a:lstStyle/>
        <a:p>
          <a:endParaRPr lang="fr-FR"/>
        </a:p>
      </dgm:t>
    </dgm:pt>
    <dgm:pt modelId="{B169678D-44F3-4DC6-86ED-78FA4B8CF842}" type="sibTrans" cxnId="{0BD2163F-E8C3-41FC-ADFD-489147B379DB}">
      <dgm:prSet/>
      <dgm:spPr/>
      <dgm:t>
        <a:bodyPr/>
        <a:lstStyle/>
        <a:p>
          <a:endParaRPr lang="fr-FR"/>
        </a:p>
      </dgm:t>
    </dgm:pt>
    <dgm:pt modelId="{236E946D-89CA-4FAF-BD62-86224B931931}">
      <dgm:prSet phldrT="[Texte]" custT="1"/>
      <dgm:spPr/>
      <dgm:t>
        <a:bodyPr vert="horz" tIns="0" bIns="432000" anchor="t" anchorCtr="1"/>
        <a:lstStyle/>
        <a:p>
          <a:pPr algn="r" rtl="1"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أكادير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dirty="0" smtClean="0"/>
            <a:t>(المجلس </a:t>
          </a:r>
          <a:r>
            <a:rPr lang="ar-MA" sz="1400" b="1" dirty="0" err="1" smtClean="0"/>
            <a:t>الجهوي</a:t>
          </a:r>
          <a:r>
            <a:rPr lang="ar-MA" sz="1400" b="1" dirty="0" smtClean="0"/>
            <a:t> للهيئة</a:t>
          </a:r>
          <a:r>
            <a:rPr lang="ar-MA" sz="1400" b="1" dirty="0" err="1" smtClean="0"/>
            <a:t>)</a:t>
          </a:r>
          <a:endParaRPr lang="fr-FR" sz="14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algn="r" rtl="1">
            <a:spcAft>
              <a:spcPts val="0"/>
            </a:spcAft>
          </a:pPr>
          <a:r>
            <a:rPr lang="fr-FR" sz="1800" b="1" dirty="0" smtClean="0"/>
            <a:t>  </a:t>
          </a:r>
          <a:r>
            <a:rPr lang="ar-MA" sz="1800" b="1" dirty="0" smtClean="0"/>
            <a:t> </a:t>
          </a:r>
          <a:r>
            <a:rPr lang="fr-FR" sz="1800" b="1" dirty="0" smtClean="0"/>
            <a:t> </a:t>
          </a:r>
          <a:r>
            <a:rPr lang="ar-SA" sz="1800" b="0" dirty="0" smtClean="0">
              <a:cs typeface="+mn-cs"/>
            </a:rPr>
            <a:t>-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أكاديرادا</a:t>
          </a:r>
          <a:r>
            <a:rPr lang="ar-SA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وتنان</a:t>
          </a:r>
          <a:endParaRPr lang="ar-SA" sz="1800" b="0" dirty="0" smtClean="0">
            <a:cs typeface="+mn-cs"/>
          </a:endParaRPr>
        </a:p>
        <a:p>
          <a:pPr algn="r" rtl="1">
            <a:spcAft>
              <a:spcPts val="0"/>
            </a:spcAft>
          </a:pPr>
          <a:r>
            <a:rPr lang="ar-SA" sz="1800" b="0" dirty="0" smtClean="0">
              <a:cs typeface="+mn-cs"/>
            </a:rPr>
            <a:t>   - </a:t>
          </a:r>
          <a:r>
            <a:rPr lang="ar-SA" sz="1800" b="0" dirty="0" err="1" smtClean="0">
              <a:cs typeface="+mn-cs"/>
            </a:rPr>
            <a:t>شتوكة</a:t>
          </a:r>
          <a:r>
            <a:rPr lang="ar-SA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ايت</a:t>
          </a:r>
          <a:r>
            <a:rPr lang="ar-SA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باها</a:t>
          </a:r>
          <a:r>
            <a:rPr lang="ar-MA" sz="1800" b="0" dirty="0" smtClean="0">
              <a:cs typeface="+mn-cs"/>
            </a:rPr>
            <a:t> </a:t>
          </a:r>
          <a:endParaRPr lang="ar-SA" sz="1800" b="0" dirty="0" smtClean="0">
            <a:cs typeface="+mn-cs"/>
          </a:endParaRPr>
        </a:p>
        <a:p>
          <a:pPr algn="r" rtl="1">
            <a:spcAft>
              <a:spcPts val="0"/>
            </a:spcAft>
          </a:pPr>
          <a:r>
            <a:rPr lang="ar-SA" sz="1800" b="0" dirty="0" smtClean="0">
              <a:cs typeface="+mn-cs"/>
            </a:rPr>
            <a:t>  </a:t>
          </a:r>
          <a:r>
            <a:rPr lang="ar-MA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-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انزكان</a:t>
          </a:r>
          <a:r>
            <a:rPr lang="ar-SA" sz="1800" b="0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ايت</a:t>
          </a:r>
          <a:r>
            <a:rPr lang="ar-SA" sz="1800" b="0" dirty="0" smtClean="0">
              <a:cs typeface="+mn-cs"/>
            </a:rPr>
            <a:t> ملول</a:t>
          </a:r>
          <a:endParaRPr lang="en-US" sz="1800" b="0" dirty="0" smtClean="0">
            <a:cs typeface="+mn-cs"/>
          </a:endParaRPr>
        </a:p>
        <a:p>
          <a:pPr algn="r" rtl="1"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ورزازات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 rtl="1">
            <a:spcAft>
              <a:spcPts val="0"/>
            </a:spcAft>
          </a:pPr>
          <a:r>
            <a:rPr lang="fr-FR" sz="1800" b="1" dirty="0" smtClean="0">
              <a:cs typeface="+mn-cs"/>
            </a:rPr>
            <a:t>   </a:t>
          </a:r>
          <a:r>
            <a:rPr lang="ar-SA" sz="1800" b="0" dirty="0" smtClean="0">
              <a:cs typeface="+mn-cs"/>
            </a:rPr>
            <a:t>-</a:t>
          </a:r>
          <a:r>
            <a:rPr lang="ar-SA" sz="1800" b="1" dirty="0" smtClean="0">
              <a:cs typeface="+mn-cs"/>
            </a:rPr>
            <a:t> </a:t>
          </a:r>
          <a:r>
            <a:rPr lang="ar-SA" sz="1800" b="0" dirty="0" err="1" smtClean="0">
              <a:cs typeface="+mn-cs"/>
            </a:rPr>
            <a:t>ورزازات</a:t>
          </a:r>
          <a:r>
            <a:rPr lang="ar-SA" sz="1800" b="0" dirty="0" smtClean="0">
              <a:cs typeface="+mn-cs"/>
            </a:rPr>
            <a:t> </a:t>
          </a:r>
        </a:p>
        <a:p>
          <a:pPr algn="r" rtl="1">
            <a:spcAft>
              <a:spcPts val="0"/>
            </a:spcAft>
          </a:pPr>
          <a:r>
            <a:rPr lang="fr-FR" sz="1800" b="0" dirty="0" smtClean="0">
              <a:cs typeface="+mn-cs"/>
            </a:rPr>
            <a:t> 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تنغير</a:t>
          </a:r>
          <a:r>
            <a:rPr lang="fr-FR" sz="1800" b="0" dirty="0" smtClean="0">
              <a:cs typeface="+mn-cs"/>
            </a:rPr>
            <a:t>        </a:t>
          </a:r>
        </a:p>
        <a:p>
          <a:pPr algn="r" rtl="1">
            <a:spcAft>
              <a:spcPts val="0"/>
            </a:spcAft>
          </a:pPr>
          <a:r>
            <a:rPr lang="fr-FR" sz="1800" b="0" dirty="0" smtClean="0">
              <a:cs typeface="+mn-cs"/>
            </a:rPr>
            <a:t> 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زاكورة</a:t>
          </a:r>
          <a:r>
            <a:rPr lang="fr-FR" sz="1800" b="0" dirty="0" smtClean="0">
              <a:cs typeface="+mn-cs"/>
            </a:rPr>
            <a:t>     </a:t>
          </a:r>
          <a:endParaRPr lang="ar-SA" sz="1800" b="0" dirty="0" smtClean="0">
            <a:cs typeface="+mn-cs"/>
          </a:endParaRPr>
        </a:p>
        <a:p>
          <a:pPr algn="r" rtl="1"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تزنيت</a:t>
          </a:r>
          <a:r>
            <a:rPr lang="ar-SA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r-SA" sz="1400" b="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ar-SA" sz="1400" b="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r" rtl="1">
            <a:spcAft>
              <a:spcPts val="0"/>
            </a:spcAft>
          </a:pPr>
          <a:r>
            <a:rPr lang="fr-FR" sz="1800" b="0" dirty="0" smtClean="0">
              <a:solidFill>
                <a:schemeClr val="tx1"/>
              </a:solidFill>
              <a:latin typeface="Times New Roman" pitchFamily="18" charset="0"/>
              <a:cs typeface="+mn-cs"/>
            </a:rPr>
            <a:t>   </a:t>
          </a:r>
          <a:r>
            <a:rPr lang="ar-SA" sz="1800" b="0" dirty="0" smtClean="0">
              <a:solidFill>
                <a:schemeClr val="tx1"/>
              </a:solidFill>
              <a:latin typeface="Times New Roman" pitchFamily="18" charset="0"/>
              <a:cs typeface="+mn-cs"/>
            </a:rPr>
            <a:t>- </a:t>
          </a:r>
          <a:r>
            <a:rPr lang="ar-SA" sz="1800" b="0" dirty="0" err="1" smtClean="0">
              <a:solidFill>
                <a:schemeClr val="tx1"/>
              </a:solidFill>
              <a:latin typeface="Times New Roman" pitchFamily="18" charset="0"/>
              <a:cs typeface="+mn-cs"/>
            </a:rPr>
            <a:t>تزنيت</a:t>
          </a:r>
          <a:endParaRPr lang="ar-MA" sz="1800" b="0" dirty="0" smtClean="0">
            <a:solidFill>
              <a:schemeClr val="tx1"/>
            </a:solidFill>
            <a:latin typeface="Times New Roman" pitchFamily="18" charset="0"/>
            <a:cs typeface="+mn-cs"/>
          </a:endParaRPr>
        </a:p>
        <a:p>
          <a:pPr algn="r" rtl="1">
            <a:spcAft>
              <a:spcPts val="0"/>
            </a:spcAft>
          </a:pPr>
          <a:r>
            <a:rPr lang="ar-SA" sz="1800" b="0" dirty="0" smtClean="0">
              <a:solidFill>
                <a:schemeClr val="tx1"/>
              </a:solidFill>
              <a:latin typeface="Times New Roman" pitchFamily="18" charset="0"/>
              <a:cs typeface="+mn-cs"/>
            </a:rPr>
            <a:t>   - سيدي افني </a:t>
          </a:r>
        </a:p>
        <a:p>
          <a:pPr algn="r" rtl="1">
            <a:spcAft>
              <a:spcPct val="3500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تارودانت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algn="r" rtl="1">
            <a:spcAft>
              <a:spcPct val="35000"/>
            </a:spcAft>
          </a:pPr>
          <a:endParaRPr lang="fr-F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1A66AB-5842-456A-9844-AE455DB5FD31}" type="parTrans" cxnId="{2727C3E4-C0BF-42EA-A276-FCD6A8C018E6}">
      <dgm:prSet/>
      <dgm:spPr/>
      <dgm:t>
        <a:bodyPr/>
        <a:lstStyle/>
        <a:p>
          <a:endParaRPr lang="fr-FR"/>
        </a:p>
      </dgm:t>
    </dgm:pt>
    <dgm:pt modelId="{9D1606B2-C1BD-4CCD-BFE0-E8BBB0743D15}" type="sibTrans" cxnId="{2727C3E4-C0BF-42EA-A276-FCD6A8C018E6}">
      <dgm:prSet/>
      <dgm:spPr/>
      <dgm:t>
        <a:bodyPr/>
        <a:lstStyle/>
        <a:p>
          <a:endParaRPr lang="fr-FR"/>
        </a:p>
      </dgm:t>
    </dgm:pt>
    <dgm:pt modelId="{7895312C-09FC-485D-A9D9-84C5D4FF6810}">
      <dgm:prSet phldrT="[Texte]" custT="1"/>
      <dgm:spPr/>
      <dgm:t>
        <a:bodyPr/>
        <a:lstStyle/>
        <a:p>
          <a:endParaRPr lang="fr-FR" sz="2400" dirty="0" smtClean="0">
            <a:latin typeface="Times New Roman" pitchFamily="18" charset="0"/>
            <a:cs typeface="Times New Roman" pitchFamily="18" charset="0"/>
          </a:endParaRPr>
        </a:p>
        <a:p>
          <a:pPr rtl="1"/>
          <a:r>
            <a:rPr lang="ar-SA" sz="2400" dirty="0" smtClean="0"/>
            <a:t>جهة </a:t>
          </a:r>
          <a:r>
            <a:rPr lang="ar-SA" sz="2400" dirty="0" err="1" smtClean="0"/>
            <a:t>كلميم</a:t>
          </a:r>
          <a:r>
            <a:rPr lang="fr-FR" sz="2400" dirty="0" smtClean="0"/>
            <a:t> - </a:t>
          </a:r>
          <a:r>
            <a:rPr lang="ar-SA" sz="2400" dirty="0" err="1" smtClean="0"/>
            <a:t>السمارة</a:t>
          </a:r>
          <a:r>
            <a:rPr lang="ar-SA" sz="2400" dirty="0" smtClean="0"/>
            <a:t> </a:t>
          </a:r>
          <a:endParaRPr lang="en-US" sz="2400" dirty="0" smtClean="0"/>
        </a:p>
        <a:p>
          <a:endParaRPr lang="fr-FR" sz="2400" dirty="0">
            <a:latin typeface="Times New Roman" pitchFamily="18" charset="0"/>
            <a:cs typeface="Times New Roman" pitchFamily="18" charset="0"/>
          </a:endParaRPr>
        </a:p>
      </dgm:t>
    </dgm:pt>
    <dgm:pt modelId="{A24AB0EF-F0BA-4A3A-8F82-B2AD9B2CFC8D}" type="parTrans" cxnId="{7397031F-5F00-43BE-9E43-28ED4535CE49}">
      <dgm:prSet/>
      <dgm:spPr/>
      <dgm:t>
        <a:bodyPr/>
        <a:lstStyle/>
        <a:p>
          <a:endParaRPr lang="fr-FR"/>
        </a:p>
      </dgm:t>
    </dgm:pt>
    <dgm:pt modelId="{FC076B32-1A63-4F1E-9000-879553568A8C}" type="sibTrans" cxnId="{7397031F-5F00-43BE-9E43-28ED4535CE49}">
      <dgm:prSet/>
      <dgm:spPr/>
      <dgm:t>
        <a:bodyPr/>
        <a:lstStyle/>
        <a:p>
          <a:endParaRPr lang="fr-FR"/>
        </a:p>
      </dgm:t>
    </dgm:pt>
    <dgm:pt modelId="{FD271BF2-9564-44D5-A313-25049AEC0303}">
      <dgm:prSet phldrT="[Texte]" custT="1"/>
      <dgm:spPr/>
      <dgm:t>
        <a:bodyPr/>
        <a:lstStyle/>
        <a:p>
          <a:r>
            <a:rPr lang="ar-SA" sz="2800" dirty="0" smtClean="0"/>
            <a:t>جهة وادي الذهب - لكويرة</a:t>
          </a:r>
          <a:endParaRPr lang="fr-FR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7C84AB-BCD3-40AD-BBDD-4948776B6FF0}" type="parTrans" cxnId="{CFC0D65A-06F1-4A10-8536-310A26DC6217}">
      <dgm:prSet/>
      <dgm:spPr/>
      <dgm:t>
        <a:bodyPr/>
        <a:lstStyle/>
        <a:p>
          <a:endParaRPr lang="fr-FR"/>
        </a:p>
      </dgm:t>
    </dgm:pt>
    <dgm:pt modelId="{942501C5-4576-4D2C-B7AF-F11A95C2B6B4}" type="sibTrans" cxnId="{CFC0D65A-06F1-4A10-8536-310A26DC6217}">
      <dgm:prSet/>
      <dgm:spPr/>
      <dgm:t>
        <a:bodyPr/>
        <a:lstStyle/>
        <a:p>
          <a:endParaRPr lang="fr-FR"/>
        </a:p>
      </dgm:t>
    </dgm:pt>
    <dgm:pt modelId="{EB610268-BA77-42C1-9F63-EA00207568A5}">
      <dgm:prSet phldrT="[Texte]" custT="1"/>
      <dgm:spPr/>
      <dgm:t>
        <a:bodyPr/>
        <a:lstStyle/>
        <a:p>
          <a:pPr algn="r" rtl="1">
            <a:lnSpc>
              <a:spcPct val="90000"/>
            </a:lnSpc>
            <a:spcAft>
              <a:spcPts val="0"/>
            </a:spcAft>
          </a:pPr>
          <a:endParaRPr lang="ar-SA" sz="2400" b="1" dirty="0" smtClean="0"/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كلميم</a:t>
          </a:r>
          <a:r>
            <a:rPr lang="ar-SA" sz="24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dirty="0" smtClean="0"/>
            <a:t>(المديرية </a:t>
          </a:r>
          <a:r>
            <a:rPr lang="ar-MA" sz="1400" b="1" dirty="0" err="1" smtClean="0"/>
            <a:t>الجهوية</a:t>
          </a:r>
          <a:r>
            <a:rPr lang="ar-MA" sz="1400" b="1" dirty="0" smtClean="0"/>
            <a:t> </a:t>
          </a:r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MA" sz="1400" b="1" dirty="0" smtClean="0"/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MA" sz="1400" b="1" dirty="0" smtClean="0"/>
            <a:t>للصحة</a:t>
          </a:r>
          <a:r>
            <a:rPr lang="ar-MA" sz="1400" b="1" dirty="0" err="1" smtClean="0"/>
            <a:t>)</a:t>
          </a:r>
          <a:endParaRPr lang="ar-MA" sz="14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SA" sz="1600" b="1" dirty="0" smtClean="0"/>
        </a:p>
        <a:p>
          <a:pPr algn="r" rtl="1">
            <a:lnSpc>
              <a:spcPct val="50000"/>
            </a:lnSpc>
            <a:spcAft>
              <a:spcPts val="600"/>
            </a:spcAft>
          </a:pPr>
          <a:r>
            <a:rPr lang="fr-FR" sz="2400" b="1" dirty="0" smtClean="0"/>
            <a:t> </a:t>
          </a:r>
          <a:r>
            <a:rPr lang="ar-SA" sz="2400" b="1" dirty="0" smtClean="0"/>
            <a:t>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كلميم</a:t>
          </a:r>
          <a:r>
            <a:rPr lang="fr-FR" sz="1800" b="0" dirty="0" smtClean="0">
              <a:cs typeface="+mn-cs"/>
            </a:rPr>
            <a:t> </a:t>
          </a:r>
          <a:endParaRPr lang="ar-SA" sz="1800" b="0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ts val="600"/>
            </a:spcAft>
          </a:pPr>
          <a:r>
            <a:rPr lang="ar-SA" sz="1800" b="0" dirty="0" smtClean="0">
              <a:cs typeface="+mn-cs"/>
            </a:rPr>
            <a:t>  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طانطان</a:t>
          </a:r>
          <a:endParaRPr lang="ar-SA" sz="1800" b="0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ts val="600"/>
            </a:spcAft>
          </a:pPr>
          <a:r>
            <a:rPr lang="ar-SA" sz="1800" b="0" dirty="0" smtClean="0">
              <a:cs typeface="+mn-cs"/>
            </a:rPr>
            <a:t> </a:t>
          </a:r>
          <a:r>
            <a:rPr lang="fr-FR" sz="1800" b="0" dirty="0" smtClean="0">
              <a:cs typeface="+mn-cs"/>
            </a:rPr>
            <a:t>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اسازاك</a:t>
          </a:r>
          <a:endParaRPr lang="fr-FR" sz="1800" b="0" dirty="0" smtClean="0">
            <a:cs typeface="+mn-cs"/>
          </a:endParaRPr>
        </a:p>
        <a:p>
          <a:pPr algn="r" rtl="1">
            <a:lnSpc>
              <a:spcPct val="90000"/>
            </a:lnSpc>
            <a:spcAft>
              <a:spcPct val="3500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طاطا</a:t>
          </a:r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fr-FR" sz="1400" b="1" dirty="0" smtClean="0"/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ar-MA" sz="1400" b="1" dirty="0" smtClean="0"/>
        </a:p>
        <a:p>
          <a:pPr algn="r" rtl="1">
            <a:lnSpc>
              <a:spcPct val="90000"/>
            </a:lnSpc>
            <a:spcAft>
              <a:spcPct val="3500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السمارة</a:t>
          </a:r>
          <a:r>
            <a:rPr lang="fr-FR" sz="2000" b="1" dirty="0" smtClean="0"/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ar-MA" sz="1400" b="1" dirty="0" smtClean="0"/>
        </a:p>
        <a:p>
          <a:pPr algn="r" rtl="1">
            <a:lnSpc>
              <a:spcPct val="90000"/>
            </a:lnSpc>
            <a:spcAft>
              <a:spcPct val="35000"/>
            </a:spcAft>
          </a:pPr>
          <a:endParaRPr lang="ar-SA" sz="1400" b="1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gm:t>
    </dgm:pt>
    <dgm:pt modelId="{9ED42E3C-1E08-41C7-A538-3DF575F9D3C1}" type="parTrans" cxnId="{F4EA181F-98DC-40B2-8AD6-72BA4C87C897}">
      <dgm:prSet/>
      <dgm:spPr/>
      <dgm:t>
        <a:bodyPr/>
        <a:lstStyle/>
        <a:p>
          <a:endParaRPr lang="fr-FR"/>
        </a:p>
      </dgm:t>
    </dgm:pt>
    <dgm:pt modelId="{0EDE23A7-3FD8-4BFF-85EB-6B9EF6A11C83}" type="sibTrans" cxnId="{F4EA181F-98DC-40B2-8AD6-72BA4C87C897}">
      <dgm:prSet/>
      <dgm:spPr/>
      <dgm:t>
        <a:bodyPr/>
        <a:lstStyle/>
        <a:p>
          <a:endParaRPr lang="fr-FR"/>
        </a:p>
      </dgm:t>
    </dgm:pt>
    <dgm:pt modelId="{DC533170-F890-4AEF-A0F6-9FA3715AE92E}">
      <dgm:prSet phldrT="[Texte]" custT="1"/>
      <dgm:spPr/>
      <dgm:t>
        <a:bodyPr/>
        <a:lstStyle/>
        <a:p>
          <a:pPr algn="r" rtl="1">
            <a:lnSpc>
              <a:spcPct val="50000"/>
            </a:lnSpc>
            <a:spcAft>
              <a:spcPts val="0"/>
            </a:spcAft>
          </a:pPr>
          <a:endParaRPr lang="ar-MA" sz="24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4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endParaRPr lang="ar-MA" sz="24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العيون</a:t>
          </a:r>
          <a:r>
            <a: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:</a:t>
          </a:r>
          <a:r>
            <a:rPr lang="ar-MA" sz="1400" b="1" dirty="0" smtClean="0"/>
            <a:t>(المديرية </a:t>
          </a:r>
        </a:p>
        <a:p>
          <a:pPr algn="r" rtl="1">
            <a:lnSpc>
              <a:spcPct val="50000"/>
            </a:lnSpc>
            <a:spcAft>
              <a:spcPts val="0"/>
            </a:spcAft>
          </a:pPr>
          <a:endParaRPr lang="ar-MA" sz="1400" b="1" dirty="0" smtClean="0"/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ar-MA" sz="1400" b="1" dirty="0" err="1" smtClean="0"/>
            <a:t>الجهوية</a:t>
          </a:r>
          <a:r>
            <a:rPr lang="ar-MA" sz="1400" b="1" dirty="0" smtClean="0"/>
            <a:t> للصحة</a:t>
          </a:r>
          <a:r>
            <a:rPr lang="ar-MA" sz="1400" b="1" dirty="0" err="1" smtClean="0"/>
            <a:t>)</a:t>
          </a:r>
          <a:endParaRPr lang="ar-SA" sz="1400" b="1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algn="ctr" rtl="1">
            <a:lnSpc>
              <a:spcPct val="50000"/>
            </a:lnSpc>
            <a:spcAft>
              <a:spcPts val="0"/>
            </a:spcAft>
          </a:pPr>
          <a:endParaRPr lang="fr-FR" sz="1000" b="0" dirty="0" smtClean="0">
            <a:latin typeface="Times New Roman" pitchFamily="18" charset="0"/>
            <a:cs typeface="Times New Roman" pitchFamily="18" charset="0"/>
          </a:endParaRPr>
        </a:p>
        <a:p>
          <a:pPr algn="r" rtl="1">
            <a:lnSpc>
              <a:spcPct val="100000"/>
            </a:lnSpc>
            <a:spcAft>
              <a:spcPts val="600"/>
            </a:spcAft>
          </a:pPr>
          <a:r>
            <a:rPr lang="fr-FR" sz="1800" b="0" dirty="0" smtClean="0">
              <a:cs typeface="+mn-cs"/>
            </a:rPr>
            <a:t>     </a:t>
          </a:r>
          <a:r>
            <a:rPr lang="ar-SA" sz="1800" b="0" dirty="0" smtClean="0">
              <a:cs typeface="+mn-cs"/>
            </a:rPr>
            <a:t>- العيون</a:t>
          </a:r>
          <a:r>
            <a:rPr lang="fr-FR" sz="1800" b="0" dirty="0" smtClean="0">
              <a:cs typeface="+mn-cs"/>
            </a:rPr>
            <a:t>          </a:t>
          </a:r>
          <a:r>
            <a:rPr lang="ar-MA" sz="1800" b="0" dirty="0" smtClean="0">
              <a:cs typeface="+mn-cs"/>
            </a:rPr>
            <a:t>  </a:t>
          </a:r>
          <a:r>
            <a:rPr lang="fr-FR" sz="1800" b="0" dirty="0" smtClean="0">
              <a:cs typeface="+mn-cs"/>
            </a:rPr>
            <a:t>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طرفاية</a:t>
          </a:r>
          <a:endParaRPr lang="ar-MA" sz="1800" b="0" dirty="0" smtClean="0">
            <a:cs typeface="+mn-cs"/>
          </a:endParaRPr>
        </a:p>
        <a:p>
          <a:pPr algn="r" rtl="1">
            <a:lnSpc>
              <a:spcPct val="50000"/>
            </a:lnSpc>
            <a:spcAft>
              <a:spcPts val="600"/>
            </a:spcAft>
          </a:pPr>
          <a:endParaRPr lang="fr-FR" sz="2000" b="1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algn="r" rtl="1">
            <a:lnSpc>
              <a:spcPct val="50000"/>
            </a:lnSpc>
            <a:spcAft>
              <a:spcPts val="600"/>
            </a:spcAft>
          </a:pPr>
          <a:r>
            <a: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M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بوجدور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:</a:t>
          </a:r>
          <a:r>
            <a:rPr lang="ar-MA" sz="1400" b="1" dirty="0" smtClean="0"/>
            <a:t>( مندوبية </a:t>
          </a:r>
        </a:p>
        <a:p>
          <a:pPr algn="r" rtl="1">
            <a:lnSpc>
              <a:spcPct val="50000"/>
            </a:lnSpc>
            <a:spcAft>
              <a:spcPts val="600"/>
            </a:spcAft>
          </a:pPr>
          <a:r>
            <a:rPr lang="ar-MA" sz="1400" b="1" dirty="0" smtClean="0"/>
            <a:t>وزارة الصحة</a:t>
          </a:r>
          <a:r>
            <a:rPr lang="ar-MA" sz="1400" b="1" dirty="0" err="1" smtClean="0"/>
            <a:t>)</a:t>
          </a:r>
          <a:endParaRPr lang="fr-FR" sz="1400" b="1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endParaRPr lang="fr-F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F3DC87-671E-41DB-A7A4-C7C8A4FCC845}" type="parTrans" cxnId="{2862980E-15FE-4717-80A8-81E339034D74}">
      <dgm:prSet/>
      <dgm:spPr/>
      <dgm:t>
        <a:bodyPr/>
        <a:lstStyle/>
        <a:p>
          <a:endParaRPr lang="fr-FR"/>
        </a:p>
      </dgm:t>
    </dgm:pt>
    <dgm:pt modelId="{880A886D-0D59-4976-BB71-EE0A6F5028A0}" type="sibTrans" cxnId="{2862980E-15FE-4717-80A8-81E339034D74}">
      <dgm:prSet/>
      <dgm:spPr/>
      <dgm:t>
        <a:bodyPr/>
        <a:lstStyle/>
        <a:p>
          <a:endParaRPr lang="fr-FR"/>
        </a:p>
      </dgm:t>
    </dgm:pt>
    <dgm:pt modelId="{DFA52448-CEA1-45E9-B901-3056C504F618}">
      <dgm:prSet custT="1"/>
      <dgm:spPr/>
      <dgm:t>
        <a:bodyPr/>
        <a:lstStyle/>
        <a:p>
          <a:pPr algn="r" rtl="1">
            <a:lnSpc>
              <a:spcPct val="50000"/>
            </a:lnSpc>
            <a:spcAft>
              <a:spcPct val="3500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الداخلة</a:t>
          </a:r>
          <a:r>
            <a:rPr lang="ar-SA" sz="24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r-S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rPr>
            <a:t>:</a:t>
          </a:r>
          <a:r>
            <a:rPr lang="ar-MA" sz="1400" b="1" dirty="0" smtClean="0"/>
            <a:t>(المديرية </a:t>
          </a:r>
        </a:p>
        <a:p>
          <a:pPr algn="r" rtl="1">
            <a:lnSpc>
              <a:spcPct val="50000"/>
            </a:lnSpc>
            <a:spcAft>
              <a:spcPct val="35000"/>
            </a:spcAft>
          </a:pPr>
          <a:r>
            <a:rPr lang="ar-MA" sz="1400" b="1" dirty="0" err="1" smtClean="0"/>
            <a:t>الجهوية</a:t>
          </a:r>
          <a:r>
            <a:rPr lang="ar-MA" sz="1400" b="1" dirty="0" smtClean="0"/>
            <a:t> للصحة</a:t>
          </a:r>
          <a:r>
            <a:rPr lang="ar-MA" sz="1400" b="1" dirty="0" err="1" smtClean="0"/>
            <a:t>)</a:t>
          </a:r>
          <a:endParaRPr lang="ar-SA" sz="1400" b="1" dirty="0" smtClean="0">
            <a:solidFill>
              <a:schemeClr val="tx2">
                <a:lumMod val="60000"/>
                <a:lumOff val="40000"/>
              </a:schemeClr>
            </a:solidFill>
            <a:latin typeface="Arial" pitchFamily="34" charset="0"/>
            <a:cs typeface="Arial" pitchFamily="34" charset="0"/>
          </a:endParaRP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fr-FR" sz="2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ar-SA" sz="2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0" dirty="0" smtClean="0">
              <a:latin typeface="Times New Roman" pitchFamily="18" charset="0"/>
              <a:cs typeface="+mn-cs"/>
            </a:rPr>
            <a:t>- الداخلة</a:t>
          </a:r>
          <a:r>
            <a:rPr lang="fr-FR" sz="1800" b="0" dirty="0" smtClean="0">
              <a:latin typeface="Times New Roman" pitchFamily="18" charset="0"/>
              <a:cs typeface="+mn-cs"/>
            </a:rPr>
            <a:t> </a:t>
          </a:r>
          <a:endParaRPr lang="ar-SA" sz="1800" b="0" dirty="0" smtClean="0">
            <a:latin typeface="Times New Roman" pitchFamily="18" charset="0"/>
            <a:cs typeface="+mn-cs"/>
          </a:endParaRP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fr-FR" sz="1800" b="0" dirty="0" smtClean="0">
              <a:latin typeface="Times New Roman" pitchFamily="18" charset="0"/>
              <a:cs typeface="+mn-cs"/>
            </a:rPr>
            <a:t>    </a:t>
          </a:r>
          <a:r>
            <a:rPr lang="ar-SA" sz="1800" b="0" dirty="0" smtClean="0">
              <a:latin typeface="Times New Roman" pitchFamily="18" charset="0"/>
              <a:cs typeface="+mn-cs"/>
            </a:rPr>
            <a:t>- </a:t>
          </a:r>
          <a:r>
            <a:rPr lang="ar-SA" sz="1800" b="0" dirty="0" err="1" smtClean="0">
              <a:latin typeface="Times New Roman" pitchFamily="18" charset="0"/>
              <a:cs typeface="+mn-cs"/>
            </a:rPr>
            <a:t>اوسرد</a:t>
          </a:r>
          <a:r>
            <a:rPr lang="fr-FR" sz="1800" b="0" dirty="0" smtClean="0">
              <a:latin typeface="Times New Roman" pitchFamily="18" charset="0"/>
              <a:cs typeface="+mn-cs"/>
            </a:rPr>
            <a:t> </a:t>
          </a:r>
          <a:endParaRPr lang="fr-FR" sz="1800" b="0" dirty="0">
            <a:latin typeface="Times New Roman" pitchFamily="18" charset="0"/>
            <a:cs typeface="+mn-cs"/>
          </a:endParaRPr>
        </a:p>
      </dgm:t>
    </dgm:pt>
    <dgm:pt modelId="{75F5938C-50BC-423E-809F-A5DFABBE6812}" type="parTrans" cxnId="{ADC84527-08C8-4773-BA4E-6DF1D5BBD3BB}">
      <dgm:prSet/>
      <dgm:spPr/>
      <dgm:t>
        <a:bodyPr/>
        <a:lstStyle/>
        <a:p>
          <a:endParaRPr lang="fr-FR"/>
        </a:p>
      </dgm:t>
    </dgm:pt>
    <dgm:pt modelId="{4A401CF2-E416-4016-ACAD-27A265340E30}" type="sibTrans" cxnId="{ADC84527-08C8-4773-BA4E-6DF1D5BBD3BB}">
      <dgm:prSet/>
      <dgm:spPr/>
      <dgm:t>
        <a:bodyPr/>
        <a:lstStyle/>
        <a:p>
          <a:endParaRPr lang="fr-FR"/>
        </a:p>
      </dgm:t>
    </dgm:pt>
    <dgm:pt modelId="{26C74CF8-436B-47B3-B9D0-CFED5EE4593D}" type="pres">
      <dgm:prSet presAssocID="{77CEA85C-835C-471B-B34F-CD7F78083D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02BE660-A38C-4B4D-B10A-E7D7CE6FF379}" type="pres">
      <dgm:prSet presAssocID="{14FBB27F-7FC2-48EE-ABD9-A2AD26550ED1}" presName="compNode" presStyleCnt="0"/>
      <dgm:spPr/>
    </dgm:pt>
    <dgm:pt modelId="{A01819F4-C2E2-4165-97E1-00A57FF3A119}" type="pres">
      <dgm:prSet presAssocID="{14FBB27F-7FC2-48EE-ABD9-A2AD26550ED1}" presName="dummyConnPt" presStyleCnt="0"/>
      <dgm:spPr/>
    </dgm:pt>
    <dgm:pt modelId="{B7CEAB63-DB44-4049-B6A6-FC87FB1B61FB}" type="pres">
      <dgm:prSet presAssocID="{14FBB27F-7FC2-48EE-ABD9-A2AD26550ED1}" presName="node" presStyleLbl="node1" presStyleIdx="0" presStyleCnt="8" custScaleX="149723" custScaleY="70013" custLinFactNeighborX="-65374" custLinFactNeighborY="-1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2358DE-7B44-4491-8FA4-BA34541F02E0}" type="pres">
      <dgm:prSet presAssocID="{5EEE23A3-7450-4676-BD89-DD14DB6ECD96}" presName="sibTrans" presStyleLbl="bgSibTrans2D1" presStyleIdx="0" presStyleCnt="7" custFlipVert="1" custFlipHor="0" custScaleX="1522" custScaleY="43666" custLinFactX="32038" custLinFactNeighborX="100000" custLinFactNeighborY="62141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BE285F3C-2F74-480B-99CA-8D698FB3A463}" type="pres">
      <dgm:prSet presAssocID="{0E72AD68-60B9-43FC-8F57-09FEDA900467}" presName="compNode" presStyleCnt="0"/>
      <dgm:spPr/>
    </dgm:pt>
    <dgm:pt modelId="{1E9ED988-1A9C-4111-95ED-FF05F526BD0B}" type="pres">
      <dgm:prSet presAssocID="{0E72AD68-60B9-43FC-8F57-09FEDA900467}" presName="dummyConnPt" presStyleCnt="0"/>
      <dgm:spPr/>
    </dgm:pt>
    <dgm:pt modelId="{48D715FD-1AED-4945-B50E-AF6292880987}" type="pres">
      <dgm:prSet presAssocID="{0E72AD68-60B9-43FC-8F57-09FEDA900467}" presName="node" presStyleLbl="node1" presStyleIdx="1" presStyleCnt="8" custScaleX="140411" custScaleY="111169" custLinFactX="100000" custLinFactNeighborX="182848" custLinFactNeighborY="-951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7A4BB1-3C6D-4B2B-86C2-E92C95DD7334}" type="pres">
      <dgm:prSet presAssocID="{B169678D-44F3-4DC6-86ED-78FA4B8CF842}" presName="sibTrans" presStyleLbl="bgSibTrans2D1" presStyleIdx="1" presStyleCnt="7" custAng="18095212" custScaleX="7150" custScaleY="133867" custLinFactY="-300000" custLinFactNeighborX="-37632" custLinFactNeighborY="-357452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CC4ACA96-8E99-4A42-ADFE-D7C33BF783E4}" type="pres">
      <dgm:prSet presAssocID="{236E946D-89CA-4FAF-BD62-86224B931931}" presName="compNode" presStyleCnt="0"/>
      <dgm:spPr/>
    </dgm:pt>
    <dgm:pt modelId="{385174FD-BCEA-44FC-95ED-777A8EAC9AF1}" type="pres">
      <dgm:prSet presAssocID="{236E946D-89CA-4FAF-BD62-86224B931931}" presName="dummyConnPt" presStyleCnt="0"/>
      <dgm:spPr/>
    </dgm:pt>
    <dgm:pt modelId="{8163E0DA-917B-4D83-A2C1-FBDB18529F59}" type="pres">
      <dgm:prSet presAssocID="{236E946D-89CA-4FAF-BD62-86224B931931}" presName="node" presStyleLbl="node1" presStyleIdx="2" presStyleCnt="8" custScaleX="212901" custScaleY="445500" custLinFactNeighborX="-60539" custLinFactNeighborY="-590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0A30C0-A164-4167-82D0-A83474C55623}" type="pres">
      <dgm:prSet presAssocID="{9D1606B2-C1BD-4CCD-BFE0-E8BBB0743D15}" presName="sibTrans" presStyleLbl="bgSibTrans2D1" presStyleIdx="2" presStyleCnt="7" custAng="8410680" custFlipVert="0" custScaleX="7568" custScaleY="194090" custLinFactX="9617" custLinFactY="-200000" custLinFactNeighborX="100000" custLinFactNeighborY="-245647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6F94BABA-E414-4341-BE48-950F48B2FB8C}" type="pres">
      <dgm:prSet presAssocID="{7895312C-09FC-485D-A9D9-84C5D4FF6810}" presName="compNode" presStyleCnt="0"/>
      <dgm:spPr/>
    </dgm:pt>
    <dgm:pt modelId="{4937BD91-464C-4246-8878-AAFD7B39100B}" type="pres">
      <dgm:prSet presAssocID="{7895312C-09FC-485D-A9D9-84C5D4FF6810}" presName="dummyConnPt" presStyleCnt="0"/>
      <dgm:spPr/>
    </dgm:pt>
    <dgm:pt modelId="{5D35AAE7-A36A-4D46-ACC1-941F39B36C4E}" type="pres">
      <dgm:prSet presAssocID="{7895312C-09FC-485D-A9D9-84C5D4FF6810}" presName="node" presStyleLbl="node1" presStyleIdx="3" presStyleCnt="8" custScaleX="138409" custScaleY="109267" custLinFactX="-15983" custLinFactY="-267578" custLinFactNeighborX="-100000" custLinFactNeighborY="-3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4CB0CC-67F0-4175-8084-1707EE8714C3}" type="pres">
      <dgm:prSet presAssocID="{FC076B32-1A63-4F1E-9000-879553568A8C}" presName="sibTrans" presStyleLbl="bgSibTrans2D1" presStyleIdx="3" presStyleCnt="7" custAng="16137204" custFlipVert="0" custScaleX="9861" custScaleY="227636" custLinFactY="291679" custLinFactNeighborX="-37237" custLinFactNeighborY="300000"/>
      <dgm:spPr>
        <a:prstGeom prst="leftArrow">
          <a:avLst/>
        </a:prstGeom>
      </dgm:spPr>
      <dgm:t>
        <a:bodyPr/>
        <a:lstStyle/>
        <a:p>
          <a:endParaRPr lang="fr-FR"/>
        </a:p>
      </dgm:t>
    </dgm:pt>
    <dgm:pt modelId="{85C0E44C-A2A5-45C0-94A8-BF8EF33A7335}" type="pres">
      <dgm:prSet presAssocID="{FD271BF2-9564-44D5-A313-25049AEC0303}" presName="compNode" presStyleCnt="0"/>
      <dgm:spPr/>
    </dgm:pt>
    <dgm:pt modelId="{FCBD38C0-891D-4388-A8FF-80D229298AFF}" type="pres">
      <dgm:prSet presAssocID="{FD271BF2-9564-44D5-A313-25049AEC0303}" presName="dummyConnPt" presStyleCnt="0"/>
      <dgm:spPr/>
    </dgm:pt>
    <dgm:pt modelId="{C7D059CB-04B4-440A-B52A-130AFCA3E592}" type="pres">
      <dgm:prSet presAssocID="{FD271BF2-9564-44D5-A313-25049AEC0303}" presName="node" presStyleLbl="node1" presStyleIdx="4" presStyleCnt="8" custScaleX="153985" custScaleY="119739" custLinFactX="100000" custLinFactY="-200000" custLinFactNeighborX="131173" custLinFactNeighborY="-2514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BDE8AD-E35D-4182-A3DF-9CBB129D7094}" type="pres">
      <dgm:prSet presAssocID="{942501C5-4576-4D2C-B7AF-F11A95C2B6B4}" presName="sibTrans" presStyleLbl="bgSibTrans2D1" presStyleIdx="4" presStyleCnt="7" custAng="18230397" custFlipVert="0" custScaleX="11820" custScaleY="144199" custLinFactY="-300000" custLinFactNeighborX="49236" custLinFactNeighborY="-322180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590AC489-3EA4-4B31-A9BB-B50BDDF0E4EC}" type="pres">
      <dgm:prSet presAssocID="{EB610268-BA77-42C1-9F63-EA00207568A5}" presName="compNode" presStyleCnt="0"/>
      <dgm:spPr/>
    </dgm:pt>
    <dgm:pt modelId="{BBBE3891-AD63-4CD0-9419-A13F07D8A33C}" type="pres">
      <dgm:prSet presAssocID="{EB610268-BA77-42C1-9F63-EA00207568A5}" presName="dummyConnPt" presStyleCnt="0"/>
      <dgm:spPr/>
    </dgm:pt>
    <dgm:pt modelId="{8992D90D-5247-40B6-8311-5CAE28B174A8}" type="pres">
      <dgm:prSet presAssocID="{EB610268-BA77-42C1-9F63-EA00207568A5}" presName="node" presStyleLbl="node1" presStyleIdx="5" presStyleCnt="8" custScaleX="171639" custScaleY="350010" custLinFactY="82251" custLinFactNeighborX="-7636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4AD3A1-EBB6-4381-ADB5-FFA96DD3A3F9}" type="pres">
      <dgm:prSet presAssocID="{0EDE23A7-3FD8-4BFF-85EB-6B9EF6A11C83}" presName="sibTrans" presStyleLbl="bgSibTrans2D1" presStyleIdx="5" presStyleCnt="7" custFlipHor="1" custScaleX="3841" custScaleY="183762" custLinFactY="100000" custLinFactNeighborX="2395" custLinFactNeighborY="125321"/>
      <dgm:spPr/>
      <dgm:t>
        <a:bodyPr/>
        <a:lstStyle/>
        <a:p>
          <a:endParaRPr lang="fr-FR"/>
        </a:p>
      </dgm:t>
    </dgm:pt>
    <dgm:pt modelId="{80C3AA6F-4E14-451F-8193-CB09340FCF60}" type="pres">
      <dgm:prSet presAssocID="{DC533170-F890-4AEF-A0F6-9FA3715AE92E}" presName="compNode" presStyleCnt="0"/>
      <dgm:spPr/>
    </dgm:pt>
    <dgm:pt modelId="{F4A26CC9-FA88-43BA-8449-96D5B5CB8532}" type="pres">
      <dgm:prSet presAssocID="{DC533170-F890-4AEF-A0F6-9FA3715AE92E}" presName="dummyConnPt" presStyleCnt="0"/>
      <dgm:spPr/>
    </dgm:pt>
    <dgm:pt modelId="{44C30A65-BA65-4E4D-B625-E404D8513ADA}" type="pres">
      <dgm:prSet presAssocID="{DC533170-F890-4AEF-A0F6-9FA3715AE92E}" presName="node" presStyleLbl="node1" presStyleIdx="6" presStyleCnt="8" custScaleX="131065" custScaleY="246777" custLinFactY="100000" custLinFactNeighborX="-92131" custLinFactNeighborY="1110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19EA0E-7B62-44B2-8693-381CF85119AA}" type="pres">
      <dgm:prSet presAssocID="{880A886D-0D59-4976-BB71-EE0A6F5028A0}" presName="sibTrans" presStyleLbl="bgSibTrans2D1" presStyleIdx="6" presStyleCnt="7" custFlipVert="1" custFlipHor="1" custScaleX="5742" custScaleY="36849" custLinFactY="58426" custLinFactNeighborX="10770" custLinFactNeighborY="100000"/>
      <dgm:spPr/>
      <dgm:t>
        <a:bodyPr/>
        <a:lstStyle/>
        <a:p>
          <a:endParaRPr lang="fr-FR"/>
        </a:p>
      </dgm:t>
    </dgm:pt>
    <dgm:pt modelId="{A98042EC-4239-4858-9AA3-A0CDB417AD46}" type="pres">
      <dgm:prSet presAssocID="{DFA52448-CEA1-45E9-B901-3056C504F618}" presName="compNode" presStyleCnt="0"/>
      <dgm:spPr/>
    </dgm:pt>
    <dgm:pt modelId="{3B875AD6-470F-45C9-BFFA-26ECD9FBB12A}" type="pres">
      <dgm:prSet presAssocID="{DFA52448-CEA1-45E9-B901-3056C504F618}" presName="dummyConnPt" presStyleCnt="0"/>
      <dgm:spPr/>
    </dgm:pt>
    <dgm:pt modelId="{0B0F0398-D83D-48AC-B362-651F8352658E}" type="pres">
      <dgm:prSet presAssocID="{DFA52448-CEA1-45E9-B901-3056C504F618}" presName="node" presStyleLbl="node1" presStyleIdx="7" presStyleCnt="8" custScaleX="132962" custScaleY="229478" custLinFactNeighborX="52617" custLinFactNeighborY="-60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D2163F-E8C3-41FC-ADFD-489147B379DB}" srcId="{77CEA85C-835C-471B-B34F-CD7F78083D5B}" destId="{0E72AD68-60B9-43FC-8F57-09FEDA900467}" srcOrd="1" destOrd="0" parTransId="{546F37DB-27ED-4A7B-BEE7-00AE89729B07}" sibTransId="{B169678D-44F3-4DC6-86ED-78FA4B8CF842}"/>
    <dgm:cxn modelId="{2862980E-15FE-4717-80A8-81E339034D74}" srcId="{77CEA85C-835C-471B-B34F-CD7F78083D5B}" destId="{DC533170-F890-4AEF-A0F6-9FA3715AE92E}" srcOrd="6" destOrd="0" parTransId="{F2F3DC87-671E-41DB-A7A4-C7C8A4FCC845}" sibTransId="{880A886D-0D59-4976-BB71-EE0A6F5028A0}"/>
    <dgm:cxn modelId="{CFC0D65A-06F1-4A10-8536-310A26DC6217}" srcId="{77CEA85C-835C-471B-B34F-CD7F78083D5B}" destId="{FD271BF2-9564-44D5-A313-25049AEC0303}" srcOrd="4" destOrd="0" parTransId="{FE7C84AB-BCD3-40AD-BBDD-4948776B6FF0}" sibTransId="{942501C5-4576-4D2C-B7AF-F11A95C2B6B4}"/>
    <dgm:cxn modelId="{ADC84527-08C8-4773-BA4E-6DF1D5BBD3BB}" srcId="{77CEA85C-835C-471B-B34F-CD7F78083D5B}" destId="{DFA52448-CEA1-45E9-B901-3056C504F618}" srcOrd="7" destOrd="0" parTransId="{75F5938C-50BC-423E-809F-A5DFABBE6812}" sibTransId="{4A401CF2-E416-4016-ACAD-27A265340E30}"/>
    <dgm:cxn modelId="{5F5A58F6-3590-4BAE-AA8C-8F45F21E480A}" type="presOf" srcId="{B169678D-44F3-4DC6-86ED-78FA4B8CF842}" destId="{9E7A4BB1-3C6D-4B2B-86C2-E92C95DD7334}" srcOrd="0" destOrd="0" presId="urn:microsoft.com/office/officeart/2005/8/layout/bProcess4"/>
    <dgm:cxn modelId="{76B7797D-919D-45DD-A5FC-76CC7428D3C0}" type="presOf" srcId="{942501C5-4576-4D2C-B7AF-F11A95C2B6B4}" destId="{28BDE8AD-E35D-4182-A3DF-9CBB129D7094}" srcOrd="0" destOrd="0" presId="urn:microsoft.com/office/officeart/2005/8/layout/bProcess4"/>
    <dgm:cxn modelId="{F4EA181F-98DC-40B2-8AD6-72BA4C87C897}" srcId="{77CEA85C-835C-471B-B34F-CD7F78083D5B}" destId="{EB610268-BA77-42C1-9F63-EA00207568A5}" srcOrd="5" destOrd="0" parTransId="{9ED42E3C-1E08-41C7-A538-3DF575F9D3C1}" sibTransId="{0EDE23A7-3FD8-4BFF-85EB-6B9EF6A11C83}"/>
    <dgm:cxn modelId="{09CF8070-BEE3-433E-A45C-FED8F4D98D74}" type="presOf" srcId="{236E946D-89CA-4FAF-BD62-86224B931931}" destId="{8163E0DA-917B-4D83-A2C1-FBDB18529F59}" srcOrd="0" destOrd="0" presId="urn:microsoft.com/office/officeart/2005/8/layout/bProcess4"/>
    <dgm:cxn modelId="{A24EE84E-91DE-4BF3-A020-EFBDCB74E4E5}" type="presOf" srcId="{880A886D-0D59-4976-BB71-EE0A6F5028A0}" destId="{1A19EA0E-7B62-44B2-8693-381CF85119AA}" srcOrd="0" destOrd="0" presId="urn:microsoft.com/office/officeart/2005/8/layout/bProcess4"/>
    <dgm:cxn modelId="{1C00573B-8D3B-4902-B757-972AE470F227}" srcId="{77CEA85C-835C-471B-B34F-CD7F78083D5B}" destId="{14FBB27F-7FC2-48EE-ABD9-A2AD26550ED1}" srcOrd="0" destOrd="0" parTransId="{57D2F60E-2A96-40DA-AA18-966FE8D8A58A}" sibTransId="{5EEE23A3-7450-4676-BD89-DD14DB6ECD96}"/>
    <dgm:cxn modelId="{D20620E5-4912-4F4E-8F9C-AC6E457D3F56}" type="presOf" srcId="{EB610268-BA77-42C1-9F63-EA00207568A5}" destId="{8992D90D-5247-40B6-8311-5CAE28B174A8}" srcOrd="0" destOrd="0" presId="urn:microsoft.com/office/officeart/2005/8/layout/bProcess4"/>
    <dgm:cxn modelId="{01284E77-2F56-4F30-9D11-991D318ED30A}" type="presOf" srcId="{0EDE23A7-3FD8-4BFF-85EB-6B9EF6A11C83}" destId="{E34AD3A1-EBB6-4381-ADB5-FFA96DD3A3F9}" srcOrd="0" destOrd="0" presId="urn:microsoft.com/office/officeart/2005/8/layout/bProcess4"/>
    <dgm:cxn modelId="{F45C72E1-F736-4F03-8868-CCFCAB201A6E}" type="presOf" srcId="{7895312C-09FC-485D-A9D9-84C5D4FF6810}" destId="{5D35AAE7-A36A-4D46-ACC1-941F39B36C4E}" srcOrd="0" destOrd="0" presId="urn:microsoft.com/office/officeart/2005/8/layout/bProcess4"/>
    <dgm:cxn modelId="{2158314D-42C9-48AB-9F8C-81658CCF42D2}" type="presOf" srcId="{FD271BF2-9564-44D5-A313-25049AEC0303}" destId="{C7D059CB-04B4-440A-B52A-130AFCA3E592}" srcOrd="0" destOrd="0" presId="urn:microsoft.com/office/officeart/2005/8/layout/bProcess4"/>
    <dgm:cxn modelId="{4B1C080F-3816-411B-8E44-9A4761079DC0}" type="presOf" srcId="{DFA52448-CEA1-45E9-B901-3056C504F618}" destId="{0B0F0398-D83D-48AC-B362-651F8352658E}" srcOrd="0" destOrd="0" presId="urn:microsoft.com/office/officeart/2005/8/layout/bProcess4"/>
    <dgm:cxn modelId="{A6FA393F-63A8-42E3-AD64-60CFAD1BEBB1}" type="presOf" srcId="{DC533170-F890-4AEF-A0F6-9FA3715AE92E}" destId="{44C30A65-BA65-4E4D-B625-E404D8513ADA}" srcOrd="0" destOrd="0" presId="urn:microsoft.com/office/officeart/2005/8/layout/bProcess4"/>
    <dgm:cxn modelId="{7397031F-5F00-43BE-9E43-28ED4535CE49}" srcId="{77CEA85C-835C-471B-B34F-CD7F78083D5B}" destId="{7895312C-09FC-485D-A9D9-84C5D4FF6810}" srcOrd="3" destOrd="0" parTransId="{A24AB0EF-F0BA-4A3A-8F82-B2AD9B2CFC8D}" sibTransId="{FC076B32-1A63-4F1E-9000-879553568A8C}"/>
    <dgm:cxn modelId="{6C3EB8EC-7290-4BE2-84C0-2DD44919E85D}" type="presOf" srcId="{5EEE23A3-7450-4676-BD89-DD14DB6ECD96}" destId="{C82358DE-7B44-4491-8FA4-BA34541F02E0}" srcOrd="0" destOrd="0" presId="urn:microsoft.com/office/officeart/2005/8/layout/bProcess4"/>
    <dgm:cxn modelId="{6AD1D55F-62D4-418C-9421-CBCC15A29CFB}" type="presOf" srcId="{9D1606B2-C1BD-4CCD-BFE0-E8BBB0743D15}" destId="{3B0A30C0-A164-4167-82D0-A83474C55623}" srcOrd="0" destOrd="0" presId="urn:microsoft.com/office/officeart/2005/8/layout/bProcess4"/>
    <dgm:cxn modelId="{009DA7D5-3BD6-40A3-9644-47592F5EC104}" type="presOf" srcId="{0E72AD68-60B9-43FC-8F57-09FEDA900467}" destId="{48D715FD-1AED-4945-B50E-AF6292880987}" srcOrd="0" destOrd="0" presId="urn:microsoft.com/office/officeart/2005/8/layout/bProcess4"/>
    <dgm:cxn modelId="{2727C3E4-C0BF-42EA-A276-FCD6A8C018E6}" srcId="{77CEA85C-835C-471B-B34F-CD7F78083D5B}" destId="{236E946D-89CA-4FAF-BD62-86224B931931}" srcOrd="2" destOrd="0" parTransId="{831A66AB-5842-456A-9844-AE455DB5FD31}" sibTransId="{9D1606B2-C1BD-4CCD-BFE0-E8BBB0743D15}"/>
    <dgm:cxn modelId="{9DC77E3F-BD0E-48CB-9174-205EE32BCDFD}" type="presOf" srcId="{14FBB27F-7FC2-48EE-ABD9-A2AD26550ED1}" destId="{B7CEAB63-DB44-4049-B6A6-FC87FB1B61FB}" srcOrd="0" destOrd="0" presId="urn:microsoft.com/office/officeart/2005/8/layout/bProcess4"/>
    <dgm:cxn modelId="{911C28DB-EE52-4782-9A83-3BF26E8C9ECA}" type="presOf" srcId="{77CEA85C-835C-471B-B34F-CD7F78083D5B}" destId="{26C74CF8-436B-47B3-B9D0-CFED5EE4593D}" srcOrd="0" destOrd="0" presId="urn:microsoft.com/office/officeart/2005/8/layout/bProcess4"/>
    <dgm:cxn modelId="{22405FD2-DBC4-4D62-8907-FCF85B4F5E16}" type="presOf" srcId="{FC076B32-1A63-4F1E-9000-879553568A8C}" destId="{324CB0CC-67F0-4175-8084-1707EE8714C3}" srcOrd="0" destOrd="0" presId="urn:microsoft.com/office/officeart/2005/8/layout/bProcess4"/>
    <dgm:cxn modelId="{D60BED6B-ED12-4D1C-8077-A23C2089C77E}" type="presParOf" srcId="{26C74CF8-436B-47B3-B9D0-CFED5EE4593D}" destId="{B02BE660-A38C-4B4D-B10A-E7D7CE6FF379}" srcOrd="0" destOrd="0" presId="urn:microsoft.com/office/officeart/2005/8/layout/bProcess4"/>
    <dgm:cxn modelId="{FC3ADDA9-31A4-41E4-AABB-1A64A9F799C0}" type="presParOf" srcId="{B02BE660-A38C-4B4D-B10A-E7D7CE6FF379}" destId="{A01819F4-C2E2-4165-97E1-00A57FF3A119}" srcOrd="0" destOrd="0" presId="urn:microsoft.com/office/officeart/2005/8/layout/bProcess4"/>
    <dgm:cxn modelId="{5C831FE9-D492-4981-B0AD-4C3B9D4EC254}" type="presParOf" srcId="{B02BE660-A38C-4B4D-B10A-E7D7CE6FF379}" destId="{B7CEAB63-DB44-4049-B6A6-FC87FB1B61FB}" srcOrd="1" destOrd="0" presId="urn:microsoft.com/office/officeart/2005/8/layout/bProcess4"/>
    <dgm:cxn modelId="{52E68D4B-72E6-4954-BAF3-76B3D21FE10E}" type="presParOf" srcId="{26C74CF8-436B-47B3-B9D0-CFED5EE4593D}" destId="{C82358DE-7B44-4491-8FA4-BA34541F02E0}" srcOrd="1" destOrd="0" presId="urn:microsoft.com/office/officeart/2005/8/layout/bProcess4"/>
    <dgm:cxn modelId="{F04FA10C-B63B-493C-B303-CE7EAF81E852}" type="presParOf" srcId="{26C74CF8-436B-47B3-B9D0-CFED5EE4593D}" destId="{BE285F3C-2F74-480B-99CA-8D698FB3A463}" srcOrd="2" destOrd="0" presId="urn:microsoft.com/office/officeart/2005/8/layout/bProcess4"/>
    <dgm:cxn modelId="{9EBF2377-BDBF-45F0-8532-0C46841FA23F}" type="presParOf" srcId="{BE285F3C-2F74-480B-99CA-8D698FB3A463}" destId="{1E9ED988-1A9C-4111-95ED-FF05F526BD0B}" srcOrd="0" destOrd="0" presId="urn:microsoft.com/office/officeart/2005/8/layout/bProcess4"/>
    <dgm:cxn modelId="{09682696-0CB8-4066-B56D-9FC9429B5766}" type="presParOf" srcId="{BE285F3C-2F74-480B-99CA-8D698FB3A463}" destId="{48D715FD-1AED-4945-B50E-AF6292880987}" srcOrd="1" destOrd="0" presId="urn:microsoft.com/office/officeart/2005/8/layout/bProcess4"/>
    <dgm:cxn modelId="{E4F2F28D-D1CB-4842-BF07-C78EF101DD51}" type="presParOf" srcId="{26C74CF8-436B-47B3-B9D0-CFED5EE4593D}" destId="{9E7A4BB1-3C6D-4B2B-86C2-E92C95DD7334}" srcOrd="3" destOrd="0" presId="urn:microsoft.com/office/officeart/2005/8/layout/bProcess4"/>
    <dgm:cxn modelId="{58F6F420-A243-4438-8674-904F32AD4622}" type="presParOf" srcId="{26C74CF8-436B-47B3-B9D0-CFED5EE4593D}" destId="{CC4ACA96-8E99-4A42-ADFE-D7C33BF783E4}" srcOrd="4" destOrd="0" presId="urn:microsoft.com/office/officeart/2005/8/layout/bProcess4"/>
    <dgm:cxn modelId="{59B6014E-0279-4E96-A82C-EF7FCF8AA3F6}" type="presParOf" srcId="{CC4ACA96-8E99-4A42-ADFE-D7C33BF783E4}" destId="{385174FD-BCEA-44FC-95ED-777A8EAC9AF1}" srcOrd="0" destOrd="0" presId="urn:microsoft.com/office/officeart/2005/8/layout/bProcess4"/>
    <dgm:cxn modelId="{F73ABC0C-44B6-4499-A2FE-A172A20D0A43}" type="presParOf" srcId="{CC4ACA96-8E99-4A42-ADFE-D7C33BF783E4}" destId="{8163E0DA-917B-4D83-A2C1-FBDB18529F59}" srcOrd="1" destOrd="0" presId="urn:microsoft.com/office/officeart/2005/8/layout/bProcess4"/>
    <dgm:cxn modelId="{681664A4-A059-4583-A5DB-DDD7BA187A5A}" type="presParOf" srcId="{26C74CF8-436B-47B3-B9D0-CFED5EE4593D}" destId="{3B0A30C0-A164-4167-82D0-A83474C55623}" srcOrd="5" destOrd="0" presId="urn:microsoft.com/office/officeart/2005/8/layout/bProcess4"/>
    <dgm:cxn modelId="{2A803F27-A653-439D-9EBC-7C5D04A26081}" type="presParOf" srcId="{26C74CF8-436B-47B3-B9D0-CFED5EE4593D}" destId="{6F94BABA-E414-4341-BE48-950F48B2FB8C}" srcOrd="6" destOrd="0" presId="urn:microsoft.com/office/officeart/2005/8/layout/bProcess4"/>
    <dgm:cxn modelId="{EFFA3B87-1434-4167-8487-C09278A5F77D}" type="presParOf" srcId="{6F94BABA-E414-4341-BE48-950F48B2FB8C}" destId="{4937BD91-464C-4246-8878-AAFD7B39100B}" srcOrd="0" destOrd="0" presId="urn:microsoft.com/office/officeart/2005/8/layout/bProcess4"/>
    <dgm:cxn modelId="{3DF5FF9B-8E40-4C66-AF9C-4DBDCAEFA559}" type="presParOf" srcId="{6F94BABA-E414-4341-BE48-950F48B2FB8C}" destId="{5D35AAE7-A36A-4D46-ACC1-941F39B36C4E}" srcOrd="1" destOrd="0" presId="urn:microsoft.com/office/officeart/2005/8/layout/bProcess4"/>
    <dgm:cxn modelId="{54B888D6-07D2-4F41-B0C4-34D6BE17F0BB}" type="presParOf" srcId="{26C74CF8-436B-47B3-B9D0-CFED5EE4593D}" destId="{324CB0CC-67F0-4175-8084-1707EE8714C3}" srcOrd="7" destOrd="0" presId="urn:microsoft.com/office/officeart/2005/8/layout/bProcess4"/>
    <dgm:cxn modelId="{6BA0857A-2869-4D7A-A873-E49550913105}" type="presParOf" srcId="{26C74CF8-436B-47B3-B9D0-CFED5EE4593D}" destId="{85C0E44C-A2A5-45C0-94A8-BF8EF33A7335}" srcOrd="8" destOrd="0" presId="urn:microsoft.com/office/officeart/2005/8/layout/bProcess4"/>
    <dgm:cxn modelId="{4701336F-695D-47B7-BA31-316F0F127E46}" type="presParOf" srcId="{85C0E44C-A2A5-45C0-94A8-BF8EF33A7335}" destId="{FCBD38C0-891D-4388-A8FF-80D229298AFF}" srcOrd="0" destOrd="0" presId="urn:microsoft.com/office/officeart/2005/8/layout/bProcess4"/>
    <dgm:cxn modelId="{E355F598-E3B5-48CC-A909-C66B74FAA511}" type="presParOf" srcId="{85C0E44C-A2A5-45C0-94A8-BF8EF33A7335}" destId="{C7D059CB-04B4-440A-B52A-130AFCA3E592}" srcOrd="1" destOrd="0" presId="urn:microsoft.com/office/officeart/2005/8/layout/bProcess4"/>
    <dgm:cxn modelId="{3DE8D03F-600E-4F2E-9A7D-DA10AADAE837}" type="presParOf" srcId="{26C74CF8-436B-47B3-B9D0-CFED5EE4593D}" destId="{28BDE8AD-E35D-4182-A3DF-9CBB129D7094}" srcOrd="9" destOrd="0" presId="urn:microsoft.com/office/officeart/2005/8/layout/bProcess4"/>
    <dgm:cxn modelId="{31B74307-3B59-4863-BAF5-A08BAE616499}" type="presParOf" srcId="{26C74CF8-436B-47B3-B9D0-CFED5EE4593D}" destId="{590AC489-3EA4-4B31-A9BB-B50BDDF0E4EC}" srcOrd="10" destOrd="0" presId="urn:microsoft.com/office/officeart/2005/8/layout/bProcess4"/>
    <dgm:cxn modelId="{8C62EB58-E620-42DA-ADE0-D6794283C00A}" type="presParOf" srcId="{590AC489-3EA4-4B31-A9BB-B50BDDF0E4EC}" destId="{BBBE3891-AD63-4CD0-9419-A13F07D8A33C}" srcOrd="0" destOrd="0" presId="urn:microsoft.com/office/officeart/2005/8/layout/bProcess4"/>
    <dgm:cxn modelId="{2A55E85B-7E58-409A-AA2D-12A52FD8E1F7}" type="presParOf" srcId="{590AC489-3EA4-4B31-A9BB-B50BDDF0E4EC}" destId="{8992D90D-5247-40B6-8311-5CAE28B174A8}" srcOrd="1" destOrd="0" presId="urn:microsoft.com/office/officeart/2005/8/layout/bProcess4"/>
    <dgm:cxn modelId="{9D1F27FC-D3A8-4578-A6EA-2366F6880502}" type="presParOf" srcId="{26C74CF8-436B-47B3-B9D0-CFED5EE4593D}" destId="{E34AD3A1-EBB6-4381-ADB5-FFA96DD3A3F9}" srcOrd="11" destOrd="0" presId="urn:microsoft.com/office/officeart/2005/8/layout/bProcess4"/>
    <dgm:cxn modelId="{7D0BB676-D59E-40EA-B36F-0FE92A4205CA}" type="presParOf" srcId="{26C74CF8-436B-47B3-B9D0-CFED5EE4593D}" destId="{80C3AA6F-4E14-451F-8193-CB09340FCF60}" srcOrd="12" destOrd="0" presId="urn:microsoft.com/office/officeart/2005/8/layout/bProcess4"/>
    <dgm:cxn modelId="{DF500D3C-94E7-4C23-945C-8AF19C2799F9}" type="presParOf" srcId="{80C3AA6F-4E14-451F-8193-CB09340FCF60}" destId="{F4A26CC9-FA88-43BA-8449-96D5B5CB8532}" srcOrd="0" destOrd="0" presId="urn:microsoft.com/office/officeart/2005/8/layout/bProcess4"/>
    <dgm:cxn modelId="{F6B9FAF3-308E-465E-9D79-A582A4A8B6CC}" type="presParOf" srcId="{80C3AA6F-4E14-451F-8193-CB09340FCF60}" destId="{44C30A65-BA65-4E4D-B625-E404D8513ADA}" srcOrd="1" destOrd="0" presId="urn:microsoft.com/office/officeart/2005/8/layout/bProcess4"/>
    <dgm:cxn modelId="{CD578857-E032-4098-AC6E-EC6CD0500575}" type="presParOf" srcId="{26C74CF8-436B-47B3-B9D0-CFED5EE4593D}" destId="{1A19EA0E-7B62-44B2-8693-381CF85119AA}" srcOrd="13" destOrd="0" presId="urn:microsoft.com/office/officeart/2005/8/layout/bProcess4"/>
    <dgm:cxn modelId="{9D887D20-7512-41D9-89A5-188DF2579382}" type="presParOf" srcId="{26C74CF8-436B-47B3-B9D0-CFED5EE4593D}" destId="{A98042EC-4239-4858-9AA3-A0CDB417AD46}" srcOrd="14" destOrd="0" presId="urn:microsoft.com/office/officeart/2005/8/layout/bProcess4"/>
    <dgm:cxn modelId="{BE8B8F82-15D6-410C-9F75-684429150D07}" type="presParOf" srcId="{A98042EC-4239-4858-9AA3-A0CDB417AD46}" destId="{3B875AD6-470F-45C9-BFFA-26ECD9FBB12A}" srcOrd="0" destOrd="0" presId="urn:microsoft.com/office/officeart/2005/8/layout/bProcess4"/>
    <dgm:cxn modelId="{0E9819FE-49E7-49B0-9244-F143A31F7FC9}" type="presParOf" srcId="{A98042EC-4239-4858-9AA3-A0CDB417AD46}" destId="{0B0F0398-D83D-48AC-B362-651F8352658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CEA85C-835C-471B-B34F-CD7F78083D5B}" type="doc">
      <dgm:prSet loTypeId="urn:microsoft.com/office/officeart/2005/8/layout/b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4FBB27F-7FC2-48EE-ABD9-A2AD26550ED1}">
      <dgm:prSet phldrT="[Texte]" custT="1"/>
      <dgm:spPr/>
      <dgm:t>
        <a:bodyPr/>
        <a:lstStyle/>
        <a:p>
          <a:pPr algn="ctr" rtl="1">
            <a:lnSpc>
              <a:spcPct val="100000"/>
            </a:lnSpc>
            <a:spcAft>
              <a:spcPts val="600"/>
            </a:spcAft>
          </a:pPr>
          <a:r>
            <a:rPr lang="ar-SA" sz="2400" dirty="0" smtClean="0">
              <a:cs typeface="+mn-cs"/>
            </a:rPr>
            <a:t>جهة مراكش</a:t>
          </a:r>
          <a:endParaRPr lang="fr-FR" sz="2400" dirty="0" smtClean="0">
            <a:cs typeface="+mn-cs"/>
          </a:endParaRPr>
        </a:p>
        <a:p>
          <a:pPr algn="ctr" rtl="1">
            <a:lnSpc>
              <a:spcPct val="100000"/>
            </a:lnSpc>
            <a:spcAft>
              <a:spcPts val="600"/>
            </a:spcAft>
          </a:pPr>
          <a:r>
            <a:rPr lang="ar-SA" sz="2400" dirty="0" err="1" smtClean="0">
              <a:cs typeface="+mn-cs"/>
            </a:rPr>
            <a:t>تانسيفت</a:t>
          </a:r>
          <a:r>
            <a:rPr lang="ar-SA" sz="2400" dirty="0" smtClean="0">
              <a:cs typeface="+mn-cs"/>
            </a:rPr>
            <a:t> </a:t>
          </a:r>
          <a:r>
            <a:rPr lang="fr-FR" sz="2400" dirty="0" smtClean="0">
              <a:cs typeface="+mn-cs"/>
            </a:rPr>
            <a:t>-</a:t>
          </a:r>
          <a:r>
            <a:rPr lang="ar-SA" sz="2400" dirty="0" err="1" smtClean="0">
              <a:cs typeface="+mn-cs"/>
            </a:rPr>
            <a:t>الحوز</a:t>
          </a:r>
          <a:endParaRPr lang="fr-FR" sz="2400" dirty="0">
            <a:cs typeface="+mn-cs"/>
          </a:endParaRPr>
        </a:p>
      </dgm:t>
    </dgm:pt>
    <dgm:pt modelId="{57D2F60E-2A96-40DA-AA18-966FE8D8A58A}" type="parTrans" cxnId="{1C00573B-8D3B-4902-B757-972AE470F227}">
      <dgm:prSet/>
      <dgm:spPr/>
      <dgm:t>
        <a:bodyPr/>
        <a:lstStyle/>
        <a:p>
          <a:endParaRPr lang="fr-FR"/>
        </a:p>
      </dgm:t>
    </dgm:pt>
    <dgm:pt modelId="{5EEE23A3-7450-4676-BD89-DD14DB6ECD96}" type="sibTrans" cxnId="{1C00573B-8D3B-4902-B757-972AE470F227}">
      <dgm:prSet/>
      <dgm:spPr/>
      <dgm:t>
        <a:bodyPr/>
        <a:lstStyle/>
        <a:p>
          <a:pPr algn="ctr"/>
          <a:endParaRPr lang="fr-FR"/>
        </a:p>
      </dgm:t>
    </dgm:pt>
    <dgm:pt modelId="{C538819A-7041-4815-A250-717F8E4E2FBA}">
      <dgm:prSet phldrT="[Texte]" custT="1"/>
      <dgm:spPr/>
      <dgm:t>
        <a:bodyPr/>
        <a:lstStyle/>
        <a:p>
          <a:pPr algn="ctr">
            <a:spcAft>
              <a:spcPct val="35000"/>
            </a:spcAft>
          </a:pPr>
          <a:endParaRPr lang="ar-SA" sz="2400" b="1" dirty="0" smtClean="0"/>
        </a:p>
        <a:p>
          <a:pPr algn="ctr">
            <a:spcAft>
              <a:spcPct val="35000"/>
            </a:spcAft>
          </a:pPr>
          <a:endParaRPr lang="ar-SA" sz="2400" b="1" dirty="0" smtClean="0"/>
        </a:p>
        <a:p>
          <a:pPr algn="r" rtl="1"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rPr>
            <a:t>مراكش</a:t>
          </a:r>
          <a:r>
            <a:rPr lang="ar-SA" sz="24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dirty="0" smtClean="0"/>
            <a:t>(المجلس </a:t>
          </a:r>
          <a:r>
            <a:rPr lang="ar-MA" sz="1400" b="1" dirty="0" err="1" smtClean="0"/>
            <a:t>الجهوي</a:t>
          </a:r>
          <a:r>
            <a:rPr lang="ar-MA" sz="1400" b="1" dirty="0" smtClean="0"/>
            <a:t> للهيئة</a:t>
          </a:r>
          <a:r>
            <a:rPr lang="ar-MA" sz="1400" b="1" dirty="0" err="1" smtClean="0"/>
            <a:t>)</a:t>
          </a:r>
          <a:r>
            <a:rPr lang="ar-SA" sz="1400" b="1" dirty="0" smtClean="0"/>
            <a:t> </a:t>
          </a:r>
          <a:endParaRPr lang="fr-FR" sz="1400" b="1" dirty="0" smtClean="0"/>
        </a:p>
        <a:p>
          <a:pPr algn="r" rtl="1">
            <a:spcAft>
              <a:spcPts val="0"/>
            </a:spcAft>
          </a:pPr>
          <a:r>
            <a:rPr lang="fr-FR" sz="1800" b="1" dirty="0" smtClean="0"/>
            <a:t> </a:t>
          </a:r>
          <a:r>
            <a:rPr lang="ar-MA" sz="1800" b="1" dirty="0" smtClean="0"/>
            <a:t> </a:t>
          </a:r>
          <a:r>
            <a:rPr lang="fr-FR" sz="1800" b="1" dirty="0" smtClean="0"/>
            <a:t>     </a:t>
          </a:r>
          <a:r>
            <a:rPr lang="ar-SA" sz="1800" b="0" dirty="0" smtClean="0"/>
            <a:t>- مراكش</a:t>
          </a:r>
        </a:p>
        <a:p>
          <a:pPr algn="r" rtl="1">
            <a:spcAft>
              <a:spcPts val="0"/>
            </a:spcAft>
          </a:pPr>
          <a:r>
            <a:rPr lang="ar-SA" sz="1800" b="0" dirty="0" smtClean="0"/>
            <a:t> </a:t>
          </a:r>
          <a:r>
            <a:rPr lang="ar-MA" sz="1800" b="0" dirty="0" smtClean="0"/>
            <a:t>  </a:t>
          </a:r>
          <a:r>
            <a:rPr lang="ar-SA" sz="1800" b="0" dirty="0" smtClean="0"/>
            <a:t>   - </a:t>
          </a:r>
          <a:r>
            <a:rPr lang="ar-SA" sz="1800" b="0" dirty="0" err="1" smtClean="0"/>
            <a:t>الرحامنة</a:t>
          </a:r>
          <a:r>
            <a:rPr lang="ar-SA" sz="1800" b="0" dirty="0" smtClean="0"/>
            <a:t> </a:t>
          </a:r>
        </a:p>
        <a:p>
          <a:pPr algn="r" rtl="1">
            <a:spcAft>
              <a:spcPts val="0"/>
            </a:spcAft>
          </a:pPr>
          <a:r>
            <a:rPr lang="ar-SA" sz="1800" b="0" dirty="0" smtClean="0"/>
            <a:t>  </a:t>
          </a:r>
          <a:r>
            <a:rPr lang="ar-MA" sz="1800" b="0" dirty="0" smtClean="0"/>
            <a:t>  </a:t>
          </a:r>
          <a:r>
            <a:rPr lang="ar-SA" sz="1800" b="0" dirty="0" smtClean="0"/>
            <a:t>  - </a:t>
          </a:r>
          <a:r>
            <a:rPr lang="ar-SA" sz="1800" b="0" dirty="0" err="1" smtClean="0"/>
            <a:t>شيشاوة</a:t>
          </a:r>
          <a:r>
            <a:rPr lang="ar-SA" sz="1800" b="0" dirty="0" smtClean="0"/>
            <a:t> </a:t>
          </a:r>
        </a:p>
        <a:p>
          <a:pPr algn="r" rtl="1">
            <a:spcAft>
              <a:spcPts val="0"/>
            </a:spcAft>
          </a:pPr>
          <a:r>
            <a:rPr lang="ar-SA" sz="1800" b="0" dirty="0" smtClean="0"/>
            <a:t>  </a:t>
          </a:r>
          <a:r>
            <a:rPr lang="ar-MA" sz="1800" b="0" dirty="0" smtClean="0"/>
            <a:t>  </a:t>
          </a:r>
          <a:r>
            <a:rPr lang="ar-SA" sz="1800" b="0" dirty="0" smtClean="0"/>
            <a:t>  - </a:t>
          </a:r>
          <a:r>
            <a:rPr lang="ar-SA" sz="1800" b="0" dirty="0" err="1" smtClean="0"/>
            <a:t>الحوز</a:t>
          </a:r>
          <a:endParaRPr lang="ar-SA" sz="1800" b="0" dirty="0" smtClean="0"/>
        </a:p>
        <a:p>
          <a:pPr algn="ctr" rtl="1">
            <a:spcAft>
              <a:spcPct val="35000"/>
            </a:spcAft>
          </a:pPr>
          <a:r>
            <a:rPr lang="ar-SA" sz="2400" b="1" dirty="0" smtClean="0"/>
            <a:t>            </a:t>
          </a:r>
        </a:p>
        <a:p>
          <a:pPr algn="ctr">
            <a:spcAft>
              <a:spcPct val="35000"/>
            </a:spcAft>
          </a:pPr>
          <a:endParaRPr lang="fr-FR" sz="2400" b="1" dirty="0">
            <a:latin typeface="Times New Roman" pitchFamily="18" charset="0"/>
            <a:cs typeface="Times New Roman" pitchFamily="18" charset="0"/>
          </a:endParaRPr>
        </a:p>
      </dgm:t>
    </dgm:pt>
    <dgm:pt modelId="{0E008C68-8A01-4126-A284-532D43A323DC}" type="parTrans" cxnId="{87EB731F-452F-4CAE-98B8-E6B08E74150E}">
      <dgm:prSet/>
      <dgm:spPr/>
      <dgm:t>
        <a:bodyPr/>
        <a:lstStyle/>
        <a:p>
          <a:endParaRPr lang="fr-FR"/>
        </a:p>
      </dgm:t>
    </dgm:pt>
    <dgm:pt modelId="{629CCA2B-C5BF-4019-AC8B-D8B5BC280784}" type="sibTrans" cxnId="{87EB731F-452F-4CAE-98B8-E6B08E74150E}">
      <dgm:prSet/>
      <dgm:spPr/>
      <dgm:t>
        <a:bodyPr/>
        <a:lstStyle/>
        <a:p>
          <a:endParaRPr lang="fr-FR"/>
        </a:p>
      </dgm:t>
    </dgm:pt>
    <dgm:pt modelId="{236E946D-89CA-4FAF-BD62-86224B931931}">
      <dgm:prSet phldrT="[Texte]" custT="1"/>
      <dgm:spPr/>
      <dgm:t>
        <a:bodyPr/>
        <a:lstStyle/>
        <a:p>
          <a:pPr algn="r" rtl="1"/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الصويرة</a:t>
          </a:r>
          <a:r>
            <a:rPr lang="ar-MA" sz="20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ar-SA" sz="14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831A66AB-5842-456A-9844-AE455DB5FD31}" type="parTrans" cxnId="{2727C3E4-C0BF-42EA-A276-FCD6A8C018E6}">
      <dgm:prSet/>
      <dgm:spPr/>
      <dgm:t>
        <a:bodyPr/>
        <a:lstStyle/>
        <a:p>
          <a:endParaRPr lang="fr-FR"/>
        </a:p>
      </dgm:t>
    </dgm:pt>
    <dgm:pt modelId="{9D1606B2-C1BD-4CCD-BFE0-E8BBB0743D15}" type="sibTrans" cxnId="{2727C3E4-C0BF-42EA-A276-FCD6A8C018E6}">
      <dgm:prSet/>
      <dgm:spPr/>
      <dgm:t>
        <a:bodyPr/>
        <a:lstStyle/>
        <a:p>
          <a:endParaRPr lang="fr-FR"/>
        </a:p>
      </dgm:t>
    </dgm:pt>
    <dgm:pt modelId="{C60E43F6-1610-4926-88C4-48945A0E22B8}">
      <dgm:prSet phldrT="[Texte]" custT="1"/>
      <dgm:spPr/>
      <dgm:t>
        <a:bodyPr/>
        <a:lstStyle/>
        <a:p>
          <a:pPr algn="r" rtl="1"/>
          <a:r>
            <a:rPr lang="ar-SA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rPr>
            <a:t>قلعة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السراغنة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76D827EC-837F-413D-A6A1-610CD57E34C4}" type="parTrans" cxnId="{AD87888C-A0F0-4480-A889-985F07FD0D28}">
      <dgm:prSet/>
      <dgm:spPr/>
      <dgm:t>
        <a:bodyPr/>
        <a:lstStyle/>
        <a:p>
          <a:endParaRPr lang="fr-FR"/>
        </a:p>
      </dgm:t>
    </dgm:pt>
    <dgm:pt modelId="{702FC25D-29A2-4FAF-931A-06B99D649560}" type="sibTrans" cxnId="{AD87888C-A0F0-4480-A889-985F07FD0D28}">
      <dgm:prSet/>
      <dgm:spPr/>
      <dgm:t>
        <a:bodyPr/>
        <a:lstStyle/>
        <a:p>
          <a:endParaRPr lang="fr-FR"/>
        </a:p>
      </dgm:t>
    </dgm:pt>
    <dgm:pt modelId="{26C74CF8-436B-47B3-B9D0-CFED5EE4593D}" type="pres">
      <dgm:prSet presAssocID="{77CEA85C-835C-471B-B34F-CD7F78083D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02BE660-A38C-4B4D-B10A-E7D7CE6FF379}" type="pres">
      <dgm:prSet presAssocID="{14FBB27F-7FC2-48EE-ABD9-A2AD26550ED1}" presName="compNode" presStyleCnt="0"/>
      <dgm:spPr/>
    </dgm:pt>
    <dgm:pt modelId="{A01819F4-C2E2-4165-97E1-00A57FF3A119}" type="pres">
      <dgm:prSet presAssocID="{14FBB27F-7FC2-48EE-ABD9-A2AD26550ED1}" presName="dummyConnPt" presStyleCnt="0"/>
      <dgm:spPr/>
    </dgm:pt>
    <dgm:pt modelId="{B7CEAB63-DB44-4049-B6A6-FC87FB1B61FB}" type="pres">
      <dgm:prSet presAssocID="{14FBB27F-7FC2-48EE-ABD9-A2AD26550ED1}" presName="node" presStyleLbl="node1" presStyleIdx="0" presStyleCnt="4" custScaleX="199960" custScaleY="56977" custLinFactNeighborX="56369" custLinFactNeighborY="-402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2358DE-7B44-4491-8FA4-BA34541F02E0}" type="pres">
      <dgm:prSet presAssocID="{5EEE23A3-7450-4676-BD89-DD14DB6ECD96}" presName="sibTrans" presStyleLbl="bgSibTrans2D1" presStyleIdx="0" presStyleCnt="3" custAng="19049883" custScaleX="12335" custScaleY="193345" custLinFactY="-32995" custLinFactNeighborX="57747" custLinFactNeighborY="-100000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FD94A61E-F588-434A-8D32-AA8345D68F9E}" type="pres">
      <dgm:prSet presAssocID="{C538819A-7041-4815-A250-717F8E4E2FBA}" presName="compNode" presStyleCnt="0"/>
      <dgm:spPr/>
    </dgm:pt>
    <dgm:pt modelId="{E9DCAB82-533B-4F68-A5BB-C60E5AE3FB9D}" type="pres">
      <dgm:prSet presAssocID="{C538819A-7041-4815-A250-717F8E4E2FBA}" presName="dummyConnPt" presStyleCnt="0"/>
      <dgm:spPr/>
    </dgm:pt>
    <dgm:pt modelId="{D9771305-6652-48BD-9529-04F028AEEFFF}" type="pres">
      <dgm:prSet presAssocID="{C538819A-7041-4815-A250-717F8E4E2FBA}" presName="node" presStyleLbl="node1" presStyleIdx="1" presStyleCnt="4" custScaleX="103040" custScaleY="93103" custLinFactNeighborX="-43263" custLinFactNeighborY="258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D9E283-034A-4D53-8D33-4056608A87DC}" type="pres">
      <dgm:prSet presAssocID="{629CCA2B-C5BF-4019-AC8B-D8B5BC280784}" presName="sibTrans" presStyleLbl="bgSibTrans2D1" presStyleIdx="1" presStyleCnt="3" custFlipVert="0" custFlipHor="0" custScaleX="849" custScaleY="18160" custLinFactNeighborX="-2808" custLinFactNeighborY="59756"/>
      <dgm:spPr/>
      <dgm:t>
        <a:bodyPr/>
        <a:lstStyle/>
        <a:p>
          <a:endParaRPr lang="fr-FR"/>
        </a:p>
      </dgm:t>
    </dgm:pt>
    <dgm:pt modelId="{CC4ACA96-8E99-4A42-ADFE-D7C33BF783E4}" type="pres">
      <dgm:prSet presAssocID="{236E946D-89CA-4FAF-BD62-86224B931931}" presName="compNode" presStyleCnt="0"/>
      <dgm:spPr/>
    </dgm:pt>
    <dgm:pt modelId="{385174FD-BCEA-44FC-95ED-777A8EAC9AF1}" type="pres">
      <dgm:prSet presAssocID="{236E946D-89CA-4FAF-BD62-86224B931931}" presName="dummyConnPt" presStyleCnt="0"/>
      <dgm:spPr/>
    </dgm:pt>
    <dgm:pt modelId="{8163E0DA-917B-4D83-A2C1-FBDB18529F59}" type="pres">
      <dgm:prSet presAssocID="{236E946D-89CA-4FAF-BD62-86224B931931}" presName="node" presStyleLbl="node1" presStyleIdx="2" presStyleCnt="4" custScaleX="92679" custScaleY="75132" custLinFactNeighborX="-6935" custLinFactNeighborY="121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50AEB9-F15F-473F-9F21-E2330C7A5FCC}" type="pres">
      <dgm:prSet presAssocID="{9D1606B2-C1BD-4CCD-BFE0-E8BBB0743D15}" presName="sibTrans" presStyleLbl="bgSibTrans2D1" presStyleIdx="2" presStyleCnt="3" custScaleX="21031" custScaleY="18160"/>
      <dgm:spPr/>
      <dgm:t>
        <a:bodyPr/>
        <a:lstStyle/>
        <a:p>
          <a:endParaRPr lang="fr-FR"/>
        </a:p>
      </dgm:t>
    </dgm:pt>
    <dgm:pt modelId="{4B719A53-EC49-4E83-9D80-3ED4E2AB0ED1}" type="pres">
      <dgm:prSet presAssocID="{C60E43F6-1610-4926-88C4-48945A0E22B8}" presName="compNode" presStyleCnt="0"/>
      <dgm:spPr/>
    </dgm:pt>
    <dgm:pt modelId="{D1ECEDB5-90C5-4D24-BAB2-D935267CF9F3}" type="pres">
      <dgm:prSet presAssocID="{C60E43F6-1610-4926-88C4-48945A0E22B8}" presName="dummyConnPt" presStyleCnt="0"/>
      <dgm:spPr/>
    </dgm:pt>
    <dgm:pt modelId="{67B32392-8CF5-43F7-AAC7-4D0A7B0D8F36}" type="pres">
      <dgm:prSet presAssocID="{C60E43F6-1610-4926-88C4-48945A0E22B8}" presName="node" presStyleLbl="node1" presStyleIdx="3" presStyleCnt="4" custScaleX="89416" custScaleY="75132" custLinFactX="-4024" custLinFactY="1352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00573B-8D3B-4902-B757-972AE470F227}" srcId="{77CEA85C-835C-471B-B34F-CD7F78083D5B}" destId="{14FBB27F-7FC2-48EE-ABD9-A2AD26550ED1}" srcOrd="0" destOrd="0" parTransId="{57D2F60E-2A96-40DA-AA18-966FE8D8A58A}" sibTransId="{5EEE23A3-7450-4676-BD89-DD14DB6ECD96}"/>
    <dgm:cxn modelId="{87EB731F-452F-4CAE-98B8-E6B08E74150E}" srcId="{77CEA85C-835C-471B-B34F-CD7F78083D5B}" destId="{C538819A-7041-4815-A250-717F8E4E2FBA}" srcOrd="1" destOrd="0" parTransId="{0E008C68-8A01-4126-A284-532D43A323DC}" sibTransId="{629CCA2B-C5BF-4019-AC8B-D8B5BC280784}"/>
    <dgm:cxn modelId="{F4FA1D1E-9240-4AFA-A78B-8B9CDF22C865}" type="presOf" srcId="{C538819A-7041-4815-A250-717F8E4E2FBA}" destId="{D9771305-6652-48BD-9529-04F028AEEFFF}" srcOrd="0" destOrd="0" presId="urn:microsoft.com/office/officeart/2005/8/layout/bProcess4"/>
    <dgm:cxn modelId="{713F3B88-B562-4745-8D01-DDD988E7B172}" type="presOf" srcId="{5EEE23A3-7450-4676-BD89-DD14DB6ECD96}" destId="{C82358DE-7B44-4491-8FA4-BA34541F02E0}" srcOrd="0" destOrd="0" presId="urn:microsoft.com/office/officeart/2005/8/layout/bProcess4"/>
    <dgm:cxn modelId="{AD87888C-A0F0-4480-A889-985F07FD0D28}" srcId="{77CEA85C-835C-471B-B34F-CD7F78083D5B}" destId="{C60E43F6-1610-4926-88C4-48945A0E22B8}" srcOrd="3" destOrd="0" parTransId="{76D827EC-837F-413D-A6A1-610CD57E34C4}" sibTransId="{702FC25D-29A2-4FAF-931A-06B99D649560}"/>
    <dgm:cxn modelId="{DE4E9A4D-0344-4DA7-A966-9CFFD383862A}" type="presOf" srcId="{629CCA2B-C5BF-4019-AC8B-D8B5BC280784}" destId="{8FD9E283-034A-4D53-8D33-4056608A87DC}" srcOrd="0" destOrd="0" presId="urn:microsoft.com/office/officeart/2005/8/layout/bProcess4"/>
    <dgm:cxn modelId="{4BADDFCF-2E3F-4807-8FD1-B8E9D25E895C}" type="presOf" srcId="{236E946D-89CA-4FAF-BD62-86224B931931}" destId="{8163E0DA-917B-4D83-A2C1-FBDB18529F59}" srcOrd="0" destOrd="0" presId="urn:microsoft.com/office/officeart/2005/8/layout/bProcess4"/>
    <dgm:cxn modelId="{2727C3E4-C0BF-42EA-A276-FCD6A8C018E6}" srcId="{77CEA85C-835C-471B-B34F-CD7F78083D5B}" destId="{236E946D-89CA-4FAF-BD62-86224B931931}" srcOrd="2" destOrd="0" parTransId="{831A66AB-5842-456A-9844-AE455DB5FD31}" sibTransId="{9D1606B2-C1BD-4CCD-BFE0-E8BBB0743D15}"/>
    <dgm:cxn modelId="{2FD4004A-FCD3-4E82-B0CD-E627B439D138}" type="presOf" srcId="{14FBB27F-7FC2-48EE-ABD9-A2AD26550ED1}" destId="{B7CEAB63-DB44-4049-B6A6-FC87FB1B61FB}" srcOrd="0" destOrd="0" presId="urn:microsoft.com/office/officeart/2005/8/layout/bProcess4"/>
    <dgm:cxn modelId="{EFDD7E18-434A-4EDF-80A1-F7D152D851C5}" type="presOf" srcId="{C60E43F6-1610-4926-88C4-48945A0E22B8}" destId="{67B32392-8CF5-43F7-AAC7-4D0A7B0D8F36}" srcOrd="0" destOrd="0" presId="urn:microsoft.com/office/officeart/2005/8/layout/bProcess4"/>
    <dgm:cxn modelId="{1187F82F-CCA7-4BC0-80D8-9EAEBBBA5D5E}" type="presOf" srcId="{9D1606B2-C1BD-4CCD-BFE0-E8BBB0743D15}" destId="{ED50AEB9-F15F-473F-9F21-E2330C7A5FCC}" srcOrd="0" destOrd="0" presId="urn:microsoft.com/office/officeart/2005/8/layout/bProcess4"/>
    <dgm:cxn modelId="{5F4F2EBF-B802-49F3-9315-B9424B29C1E0}" type="presOf" srcId="{77CEA85C-835C-471B-B34F-CD7F78083D5B}" destId="{26C74CF8-436B-47B3-B9D0-CFED5EE4593D}" srcOrd="0" destOrd="0" presId="urn:microsoft.com/office/officeart/2005/8/layout/bProcess4"/>
    <dgm:cxn modelId="{C9C1CEAA-E679-40F1-BEEA-ABA74F4B6016}" type="presParOf" srcId="{26C74CF8-436B-47B3-B9D0-CFED5EE4593D}" destId="{B02BE660-A38C-4B4D-B10A-E7D7CE6FF379}" srcOrd="0" destOrd="0" presId="urn:microsoft.com/office/officeart/2005/8/layout/bProcess4"/>
    <dgm:cxn modelId="{36DA2313-0C7A-4345-8CDF-1872DA3FC29D}" type="presParOf" srcId="{B02BE660-A38C-4B4D-B10A-E7D7CE6FF379}" destId="{A01819F4-C2E2-4165-97E1-00A57FF3A119}" srcOrd="0" destOrd="0" presId="urn:microsoft.com/office/officeart/2005/8/layout/bProcess4"/>
    <dgm:cxn modelId="{7395B3CF-AE20-44D9-B994-69A2B488157A}" type="presParOf" srcId="{B02BE660-A38C-4B4D-B10A-E7D7CE6FF379}" destId="{B7CEAB63-DB44-4049-B6A6-FC87FB1B61FB}" srcOrd="1" destOrd="0" presId="urn:microsoft.com/office/officeart/2005/8/layout/bProcess4"/>
    <dgm:cxn modelId="{AD74D65C-AFC6-4BF7-8FEF-839E40490306}" type="presParOf" srcId="{26C74CF8-436B-47B3-B9D0-CFED5EE4593D}" destId="{C82358DE-7B44-4491-8FA4-BA34541F02E0}" srcOrd="1" destOrd="0" presId="urn:microsoft.com/office/officeart/2005/8/layout/bProcess4"/>
    <dgm:cxn modelId="{D5912096-393F-48F7-9226-ABEFD143489C}" type="presParOf" srcId="{26C74CF8-436B-47B3-B9D0-CFED5EE4593D}" destId="{FD94A61E-F588-434A-8D32-AA8345D68F9E}" srcOrd="2" destOrd="0" presId="urn:microsoft.com/office/officeart/2005/8/layout/bProcess4"/>
    <dgm:cxn modelId="{C1A1A5E6-1F10-46C9-B80B-F101CFF4277A}" type="presParOf" srcId="{FD94A61E-F588-434A-8D32-AA8345D68F9E}" destId="{E9DCAB82-533B-4F68-A5BB-C60E5AE3FB9D}" srcOrd="0" destOrd="0" presId="urn:microsoft.com/office/officeart/2005/8/layout/bProcess4"/>
    <dgm:cxn modelId="{50ED0E8B-ABA5-4E0C-BF17-75B3268095AD}" type="presParOf" srcId="{FD94A61E-F588-434A-8D32-AA8345D68F9E}" destId="{D9771305-6652-48BD-9529-04F028AEEFFF}" srcOrd="1" destOrd="0" presId="urn:microsoft.com/office/officeart/2005/8/layout/bProcess4"/>
    <dgm:cxn modelId="{2EDDB07A-F256-498E-B32B-E8403D03CE75}" type="presParOf" srcId="{26C74CF8-436B-47B3-B9D0-CFED5EE4593D}" destId="{8FD9E283-034A-4D53-8D33-4056608A87DC}" srcOrd="3" destOrd="0" presId="urn:microsoft.com/office/officeart/2005/8/layout/bProcess4"/>
    <dgm:cxn modelId="{97F9CC8C-C3CF-4AC9-A12D-42DFB4883CBE}" type="presParOf" srcId="{26C74CF8-436B-47B3-B9D0-CFED5EE4593D}" destId="{CC4ACA96-8E99-4A42-ADFE-D7C33BF783E4}" srcOrd="4" destOrd="0" presId="urn:microsoft.com/office/officeart/2005/8/layout/bProcess4"/>
    <dgm:cxn modelId="{9B4E6CDA-4372-4BC0-B18E-E1F0F6DEAFA5}" type="presParOf" srcId="{CC4ACA96-8E99-4A42-ADFE-D7C33BF783E4}" destId="{385174FD-BCEA-44FC-95ED-777A8EAC9AF1}" srcOrd="0" destOrd="0" presId="urn:microsoft.com/office/officeart/2005/8/layout/bProcess4"/>
    <dgm:cxn modelId="{EED8B90E-9262-40AC-B5A3-37A781E123E6}" type="presParOf" srcId="{CC4ACA96-8E99-4A42-ADFE-D7C33BF783E4}" destId="{8163E0DA-917B-4D83-A2C1-FBDB18529F59}" srcOrd="1" destOrd="0" presId="urn:microsoft.com/office/officeart/2005/8/layout/bProcess4"/>
    <dgm:cxn modelId="{3AADFAE4-106F-4C6C-BEE9-630FA63914DB}" type="presParOf" srcId="{26C74CF8-436B-47B3-B9D0-CFED5EE4593D}" destId="{ED50AEB9-F15F-473F-9F21-E2330C7A5FCC}" srcOrd="5" destOrd="0" presId="urn:microsoft.com/office/officeart/2005/8/layout/bProcess4"/>
    <dgm:cxn modelId="{448DFD4F-FE22-4887-BB8A-A3FCDB0F9EC2}" type="presParOf" srcId="{26C74CF8-436B-47B3-B9D0-CFED5EE4593D}" destId="{4B719A53-EC49-4E83-9D80-3ED4E2AB0ED1}" srcOrd="6" destOrd="0" presId="urn:microsoft.com/office/officeart/2005/8/layout/bProcess4"/>
    <dgm:cxn modelId="{329CE3B5-BA04-4B87-825B-0BD268432D5C}" type="presParOf" srcId="{4B719A53-EC49-4E83-9D80-3ED4E2AB0ED1}" destId="{D1ECEDB5-90C5-4D24-BAB2-D935267CF9F3}" srcOrd="0" destOrd="0" presId="urn:microsoft.com/office/officeart/2005/8/layout/bProcess4"/>
    <dgm:cxn modelId="{0DDD7814-AE52-4417-AA6A-D22B89CAB76B}" type="presParOf" srcId="{4B719A53-EC49-4E83-9D80-3ED4E2AB0ED1}" destId="{67B32392-8CF5-43F7-AAC7-4D0A7B0D8F3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CEA85C-835C-471B-B34F-CD7F78083D5B}" type="doc">
      <dgm:prSet loTypeId="urn:microsoft.com/office/officeart/2005/8/layout/b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4FBB27F-7FC2-48EE-ABD9-A2AD26550ED1}">
      <dgm:prSet phldrT="[Texte]" custT="1"/>
      <dgm:spPr/>
      <dgm:t>
        <a:bodyPr anchor="ctr" anchorCtr="1"/>
        <a:lstStyle/>
        <a:p>
          <a:pPr algn="ctr"/>
          <a:r>
            <a:rPr lang="en-US" sz="2400" dirty="0" smtClean="0">
              <a:cs typeface="+mn-cs"/>
            </a:rPr>
            <a:t> </a:t>
          </a:r>
          <a:r>
            <a:rPr lang="ar-SA" sz="2400" dirty="0" err="1" smtClean="0">
              <a:cs typeface="+mn-cs"/>
            </a:rPr>
            <a:t>تافيلالت</a:t>
          </a:r>
          <a:r>
            <a:rPr lang="en-US" sz="2400" dirty="0" smtClean="0">
              <a:cs typeface="+mn-cs"/>
            </a:rPr>
            <a:t> </a:t>
          </a:r>
          <a:r>
            <a:rPr lang="ar-SA" sz="2400" dirty="0" smtClean="0">
              <a:cs typeface="+mn-cs"/>
            </a:rPr>
            <a:t>جهة مكناس</a:t>
          </a:r>
          <a:r>
            <a:rPr lang="fr-FR" sz="2400" dirty="0" smtClean="0">
              <a:cs typeface="+mn-cs"/>
            </a:rPr>
            <a:t> -</a:t>
          </a:r>
          <a:endParaRPr lang="en-US" sz="2400" dirty="0" smtClean="0">
            <a:cs typeface="+mn-cs"/>
          </a:endParaRPr>
        </a:p>
      </dgm:t>
    </dgm:pt>
    <dgm:pt modelId="{57D2F60E-2A96-40DA-AA18-966FE8D8A58A}" type="parTrans" cxnId="{1C00573B-8D3B-4902-B757-972AE470F227}">
      <dgm:prSet/>
      <dgm:spPr/>
      <dgm:t>
        <a:bodyPr/>
        <a:lstStyle/>
        <a:p>
          <a:endParaRPr lang="fr-FR"/>
        </a:p>
      </dgm:t>
    </dgm:pt>
    <dgm:pt modelId="{5EEE23A3-7450-4676-BD89-DD14DB6ECD96}" type="sibTrans" cxnId="{1C00573B-8D3B-4902-B757-972AE470F227}">
      <dgm:prSet/>
      <dgm:spPr/>
      <dgm:t>
        <a:bodyPr anchor="ctr" anchorCtr="1"/>
        <a:lstStyle/>
        <a:p>
          <a:pPr algn="ctr"/>
          <a:endParaRPr lang="fr-FR"/>
        </a:p>
      </dgm:t>
    </dgm:pt>
    <dgm:pt modelId="{C538819A-7041-4815-A250-717F8E4E2FBA}">
      <dgm:prSet phldrT="[Texte]" custT="1"/>
      <dgm:spPr/>
      <dgm:t>
        <a:bodyPr/>
        <a:lstStyle/>
        <a:p>
          <a:pPr algn="r"/>
          <a:r>
            <a:rPr lang="ar-SA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الرشيدية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gm:t>
    </dgm:pt>
    <dgm:pt modelId="{0E008C68-8A01-4126-A284-532D43A323DC}" type="parTrans" cxnId="{87EB731F-452F-4CAE-98B8-E6B08E74150E}">
      <dgm:prSet/>
      <dgm:spPr/>
      <dgm:t>
        <a:bodyPr/>
        <a:lstStyle/>
        <a:p>
          <a:endParaRPr lang="fr-FR"/>
        </a:p>
      </dgm:t>
    </dgm:pt>
    <dgm:pt modelId="{629CCA2B-C5BF-4019-AC8B-D8B5BC280784}" type="sibTrans" cxnId="{87EB731F-452F-4CAE-98B8-E6B08E74150E}">
      <dgm:prSet/>
      <dgm:spPr/>
      <dgm:t>
        <a:bodyPr/>
        <a:lstStyle/>
        <a:p>
          <a:endParaRPr lang="fr-FR"/>
        </a:p>
      </dgm:t>
    </dgm:pt>
    <dgm:pt modelId="{236E946D-89CA-4FAF-BD62-86224B931931}">
      <dgm:prSet phldrT="[Texte]" custT="1"/>
      <dgm:spPr/>
      <dgm:t>
        <a:bodyPr/>
        <a:lstStyle/>
        <a:p>
          <a:pPr algn="r" rtl="1">
            <a:lnSpc>
              <a:spcPct val="50000"/>
            </a:lnSpc>
            <a:spcAft>
              <a:spcPct val="3500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مكناس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 :</a:t>
          </a:r>
          <a:r>
            <a:rPr lang="ar-MA" sz="1400" b="1" dirty="0" smtClean="0"/>
            <a:t>(المجلس </a:t>
          </a:r>
          <a:r>
            <a:rPr lang="ar-MA" sz="1400" b="1" dirty="0" err="1" smtClean="0"/>
            <a:t>الجهوي</a:t>
          </a:r>
          <a:r>
            <a:rPr lang="ar-MA" sz="1400" b="1" dirty="0" smtClean="0"/>
            <a:t> </a:t>
          </a:r>
        </a:p>
        <a:p>
          <a:pPr algn="r" rtl="1">
            <a:lnSpc>
              <a:spcPct val="50000"/>
            </a:lnSpc>
            <a:spcAft>
              <a:spcPct val="35000"/>
            </a:spcAft>
          </a:pPr>
          <a:r>
            <a:rPr lang="ar-MA" sz="1400" b="1" dirty="0" smtClean="0"/>
            <a:t>للهيئة</a:t>
          </a:r>
          <a:r>
            <a:rPr lang="ar-MA" sz="1400" b="1" dirty="0" err="1" smtClean="0"/>
            <a:t>)</a:t>
          </a:r>
          <a:r>
            <a:rPr lang="ar-SA" sz="1400" b="1" dirty="0" smtClean="0"/>
            <a:t>  </a:t>
          </a:r>
        </a:p>
        <a:p>
          <a:pPr algn="r" rtl="1">
            <a:lnSpc>
              <a:spcPct val="50000"/>
            </a:lnSpc>
            <a:spcAft>
              <a:spcPts val="0"/>
            </a:spcAft>
          </a:pPr>
          <a:r>
            <a:rPr lang="fr-FR" sz="1800" b="0" dirty="0" smtClean="0"/>
            <a:t>  </a:t>
          </a:r>
          <a:r>
            <a:rPr lang="ar-MA" sz="1800" b="0" dirty="0" smtClean="0"/>
            <a:t>  </a:t>
          </a:r>
          <a:r>
            <a:rPr lang="fr-FR" sz="1800" b="0" dirty="0" smtClean="0"/>
            <a:t>   </a:t>
          </a:r>
          <a:r>
            <a:rPr lang="ar-MA" sz="1800" b="0" dirty="0" smtClean="0"/>
            <a:t> </a:t>
          </a:r>
          <a:r>
            <a:rPr lang="fr-FR" sz="1800" b="0" dirty="0" smtClean="0"/>
            <a:t>   </a:t>
          </a:r>
          <a:r>
            <a:rPr lang="ar-SA" sz="1800" b="0" dirty="0" smtClean="0"/>
            <a:t>- مكناس </a:t>
          </a:r>
          <a:r>
            <a:rPr lang="fr-FR" sz="1800" b="0" dirty="0" smtClean="0"/>
            <a:t> </a:t>
          </a:r>
          <a:endParaRPr lang="ar-SA" sz="1800" b="0" dirty="0" smtClean="0"/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MA" sz="1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MA" sz="18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ar-MA" sz="1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ar-SA" sz="1800" b="0" dirty="0" smtClean="0">
              <a:latin typeface="Times New Roman" pitchFamily="18" charset="0"/>
              <a:cs typeface="Times New Roman" pitchFamily="18" charset="0"/>
            </a:rPr>
            <a:t>- الحاجب</a:t>
          </a:r>
        </a:p>
        <a:p>
          <a:pPr algn="r" rtl="1">
            <a:lnSpc>
              <a:spcPct val="90000"/>
            </a:lnSpc>
            <a:spcAft>
              <a:spcPts val="0"/>
            </a:spcAft>
          </a:pP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ar-MA" sz="1800" b="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fr-FR" sz="1800" b="0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ar-SA" sz="1800" b="0" dirty="0" smtClean="0">
              <a:latin typeface="Times New Roman" pitchFamily="18" charset="0"/>
              <a:cs typeface="Times New Roman" pitchFamily="18" charset="0"/>
            </a:rPr>
            <a:t>- افران  </a:t>
          </a:r>
          <a:endParaRPr lang="fr-FR" sz="1800" b="0" dirty="0">
            <a:latin typeface="Times New Roman" pitchFamily="18" charset="0"/>
            <a:cs typeface="Times New Roman" pitchFamily="18" charset="0"/>
          </a:endParaRPr>
        </a:p>
      </dgm:t>
    </dgm:pt>
    <dgm:pt modelId="{831A66AB-5842-456A-9844-AE455DB5FD31}" type="parTrans" cxnId="{2727C3E4-C0BF-42EA-A276-FCD6A8C018E6}">
      <dgm:prSet/>
      <dgm:spPr/>
      <dgm:t>
        <a:bodyPr/>
        <a:lstStyle/>
        <a:p>
          <a:endParaRPr lang="fr-FR"/>
        </a:p>
      </dgm:t>
    </dgm:pt>
    <dgm:pt modelId="{9D1606B2-C1BD-4CCD-BFE0-E8BBB0743D15}" type="sibTrans" cxnId="{2727C3E4-C0BF-42EA-A276-FCD6A8C018E6}">
      <dgm:prSet/>
      <dgm:spPr/>
      <dgm:t>
        <a:bodyPr/>
        <a:lstStyle/>
        <a:p>
          <a:endParaRPr lang="fr-FR"/>
        </a:p>
      </dgm:t>
    </dgm:pt>
    <dgm:pt modelId="{ED789B6D-F255-4F75-96A1-AE42DE39EE22}">
      <dgm:prSet phldrT="[Texte]" custT="1"/>
      <dgm:spPr/>
      <dgm:t>
        <a:bodyPr/>
        <a:lstStyle/>
        <a:p>
          <a:pPr algn="r"/>
          <a:endParaRPr lang="ar-MA" sz="3200" b="1" dirty="0" smtClean="0">
            <a:solidFill>
              <a:schemeClr val="tx1"/>
            </a:solidFill>
          </a:endParaRPr>
        </a:p>
        <a:p>
          <a:pPr algn="r" rtl="1"/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خنيفرة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ar-SA" sz="1400" b="1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algn="r"/>
          <a:endParaRPr lang="fr-FR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9A023F-1F8A-4F54-9A1F-02B0CB83DC1F}" type="parTrans" cxnId="{AD29A1EB-EABA-4F1D-A517-BE1A35536B96}">
      <dgm:prSet/>
      <dgm:spPr/>
      <dgm:t>
        <a:bodyPr/>
        <a:lstStyle/>
        <a:p>
          <a:endParaRPr lang="fr-FR"/>
        </a:p>
      </dgm:t>
    </dgm:pt>
    <dgm:pt modelId="{ED3D6A6B-EA19-4666-892B-1A186193903A}" type="sibTrans" cxnId="{AD29A1EB-EABA-4F1D-A517-BE1A35536B96}">
      <dgm:prSet/>
      <dgm:spPr/>
      <dgm:t>
        <a:bodyPr/>
        <a:lstStyle/>
        <a:p>
          <a:endParaRPr lang="fr-FR"/>
        </a:p>
      </dgm:t>
    </dgm:pt>
    <dgm:pt modelId="{35765395-D846-48DE-82B2-E94944816979}">
      <dgm:prSet phldrT="[Texte]" custT="1"/>
      <dgm:spPr/>
      <dgm:t>
        <a:bodyPr/>
        <a:lstStyle/>
        <a:p>
          <a:pPr algn="r" rtl="1"/>
          <a:r>
            <a:rPr lang="ar-MA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ميدلت</a:t>
          </a:r>
          <a:r>
            <a:rPr lang="ar-MA" sz="1400" b="1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:</a:t>
          </a:r>
          <a:r>
            <a:rPr lang="ar-MA" sz="1400" b="1" dirty="0" smtClean="0"/>
            <a:t>( مندوبية وزارة الصحة</a:t>
          </a:r>
          <a:r>
            <a:rPr lang="ar-MA" sz="1400" b="1" dirty="0" err="1" smtClean="0"/>
            <a:t>)</a:t>
          </a:r>
          <a:endParaRPr lang="fr-FR" sz="1400" b="1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gm:t>
    </dgm:pt>
    <dgm:pt modelId="{B02EED18-0DB1-4BB9-A57D-506288BDE83D}" type="parTrans" cxnId="{CA56087D-7D1F-448C-97EB-C68BC9914C08}">
      <dgm:prSet/>
      <dgm:spPr/>
      <dgm:t>
        <a:bodyPr/>
        <a:lstStyle/>
        <a:p>
          <a:endParaRPr lang="fr-FR"/>
        </a:p>
      </dgm:t>
    </dgm:pt>
    <dgm:pt modelId="{BD2B1449-2C50-427D-A177-5623BE6BDCB9}" type="sibTrans" cxnId="{CA56087D-7D1F-448C-97EB-C68BC9914C08}">
      <dgm:prSet/>
      <dgm:spPr/>
      <dgm:t>
        <a:bodyPr/>
        <a:lstStyle/>
        <a:p>
          <a:endParaRPr lang="fr-FR"/>
        </a:p>
      </dgm:t>
    </dgm:pt>
    <dgm:pt modelId="{26C74CF8-436B-47B3-B9D0-CFED5EE4593D}" type="pres">
      <dgm:prSet presAssocID="{77CEA85C-835C-471B-B34F-CD7F78083D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B02BE660-A38C-4B4D-B10A-E7D7CE6FF379}" type="pres">
      <dgm:prSet presAssocID="{14FBB27F-7FC2-48EE-ABD9-A2AD26550ED1}" presName="compNode" presStyleCnt="0"/>
      <dgm:spPr/>
    </dgm:pt>
    <dgm:pt modelId="{A01819F4-C2E2-4165-97E1-00A57FF3A119}" type="pres">
      <dgm:prSet presAssocID="{14FBB27F-7FC2-48EE-ABD9-A2AD26550ED1}" presName="dummyConnPt" presStyleCnt="0"/>
      <dgm:spPr/>
    </dgm:pt>
    <dgm:pt modelId="{B7CEAB63-DB44-4049-B6A6-FC87FB1B61FB}" type="pres">
      <dgm:prSet presAssocID="{14FBB27F-7FC2-48EE-ABD9-A2AD26550ED1}" presName="node" presStyleLbl="node1" presStyleIdx="0" presStyleCnt="5" custScaleX="186164" custScaleY="44225" custLinFactNeighborX="44616" custLinFactNeighborY="428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2358DE-7B44-4491-8FA4-BA34541F02E0}" type="pres">
      <dgm:prSet presAssocID="{5EEE23A3-7450-4676-BD89-DD14DB6ECD96}" presName="sibTrans" presStyleLbl="bgSibTrans2D1" presStyleIdx="0" presStyleCnt="4" custAng="2923459" custScaleX="12441" custScaleY="164587" custLinFactY="-29493" custLinFactNeighborX="-16816" custLinFactNeighborY="-100000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FD94A61E-F588-434A-8D32-AA8345D68F9E}" type="pres">
      <dgm:prSet presAssocID="{C538819A-7041-4815-A250-717F8E4E2FBA}" presName="compNode" presStyleCnt="0"/>
      <dgm:spPr/>
    </dgm:pt>
    <dgm:pt modelId="{E9DCAB82-533B-4F68-A5BB-C60E5AE3FB9D}" type="pres">
      <dgm:prSet presAssocID="{C538819A-7041-4815-A250-717F8E4E2FBA}" presName="dummyConnPt" presStyleCnt="0"/>
      <dgm:spPr/>
    </dgm:pt>
    <dgm:pt modelId="{D9771305-6652-48BD-9529-04F028AEEFFF}" type="pres">
      <dgm:prSet presAssocID="{C538819A-7041-4815-A250-717F8E4E2FBA}" presName="node" presStyleLbl="node1" presStyleIdx="1" presStyleCnt="5" custScaleX="64689" custScaleY="75132" custLinFactX="55468" custLinFactNeighborX="100000" custLinFactNeighborY="974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D9E283-034A-4D53-8D33-4056608A87DC}" type="pres">
      <dgm:prSet presAssocID="{629CCA2B-C5BF-4019-AC8B-D8B5BC280784}" presName="sibTrans" presStyleLbl="bgSibTrans2D1" presStyleIdx="1" presStyleCnt="4" custScaleX="10967" custScaleY="40922" custLinFactY="100000" custLinFactNeighborX="-27248" custLinFactNeighborY="100281"/>
      <dgm:spPr/>
      <dgm:t>
        <a:bodyPr/>
        <a:lstStyle/>
        <a:p>
          <a:endParaRPr lang="fr-FR"/>
        </a:p>
      </dgm:t>
    </dgm:pt>
    <dgm:pt modelId="{CC4ACA96-8E99-4A42-ADFE-D7C33BF783E4}" type="pres">
      <dgm:prSet presAssocID="{236E946D-89CA-4FAF-BD62-86224B931931}" presName="compNode" presStyleCnt="0"/>
      <dgm:spPr/>
    </dgm:pt>
    <dgm:pt modelId="{385174FD-BCEA-44FC-95ED-777A8EAC9AF1}" type="pres">
      <dgm:prSet presAssocID="{236E946D-89CA-4FAF-BD62-86224B931931}" presName="dummyConnPt" presStyleCnt="0"/>
      <dgm:spPr/>
    </dgm:pt>
    <dgm:pt modelId="{8163E0DA-917B-4D83-A2C1-FBDB18529F59}" type="pres">
      <dgm:prSet presAssocID="{236E946D-89CA-4FAF-BD62-86224B931931}" presName="node" presStyleLbl="node1" presStyleIdx="2" presStyleCnt="5" custScaleX="72163" custScaleY="93128" custLinFactNeighborX="-57067" custLinFactNeighborY="-104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DD3DC4-9B6C-4107-85E4-E768A5FD3E43}" type="pres">
      <dgm:prSet presAssocID="{9D1606B2-C1BD-4CCD-BFE0-E8BBB0743D15}" presName="sibTrans" presStyleLbl="bgSibTrans2D1" presStyleIdx="2" presStyleCnt="4" custFlipVert="0" custFlipHor="1" custScaleX="1120" custScaleY="17890" custLinFactNeighborX="4977" custLinFactNeighborY="7494"/>
      <dgm:spPr/>
      <dgm:t>
        <a:bodyPr/>
        <a:lstStyle/>
        <a:p>
          <a:endParaRPr lang="fr-FR"/>
        </a:p>
      </dgm:t>
    </dgm:pt>
    <dgm:pt modelId="{7AFB6194-9D74-4C59-ABFE-E4162821603D}" type="pres">
      <dgm:prSet presAssocID="{ED789B6D-F255-4F75-96A1-AE42DE39EE22}" presName="compNode" presStyleCnt="0"/>
      <dgm:spPr/>
    </dgm:pt>
    <dgm:pt modelId="{89BECCF0-1C66-4C05-B49F-3EBA3C98F8A8}" type="pres">
      <dgm:prSet presAssocID="{ED789B6D-F255-4F75-96A1-AE42DE39EE22}" presName="dummyConnPt" presStyleCnt="0"/>
      <dgm:spPr/>
    </dgm:pt>
    <dgm:pt modelId="{B51A5B80-0AE4-415A-AA42-AB4A5B794432}" type="pres">
      <dgm:prSet presAssocID="{ED789B6D-F255-4F75-96A1-AE42DE39EE22}" presName="node" presStyleLbl="node1" presStyleIdx="3" presStyleCnt="5" custScaleX="62797" custScaleY="75132" custLinFactNeighborX="-70576" custLinFactNeighborY="-219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608DF-C879-4ADE-BA34-B0A652C128CF}" type="pres">
      <dgm:prSet presAssocID="{ED3D6A6B-EA19-4666-892B-1A186193903A}" presName="sibTrans" presStyleLbl="bgSibTrans2D1" presStyleIdx="3" presStyleCnt="4" custScaleX="22541" custScaleY="88339" custLinFactY="100000" custLinFactNeighborX="-27248" custLinFactNeighborY="100281"/>
      <dgm:spPr/>
      <dgm:t>
        <a:bodyPr/>
        <a:lstStyle/>
        <a:p>
          <a:endParaRPr lang="fr-FR"/>
        </a:p>
      </dgm:t>
    </dgm:pt>
    <dgm:pt modelId="{E66A0BDC-42A8-422D-8FE2-EA459C240BF9}" type="pres">
      <dgm:prSet presAssocID="{35765395-D846-48DE-82B2-E94944816979}" presName="compNode" presStyleCnt="0"/>
      <dgm:spPr/>
    </dgm:pt>
    <dgm:pt modelId="{75784925-BF1B-4F7C-B0EE-1C608AD79255}" type="pres">
      <dgm:prSet presAssocID="{35765395-D846-48DE-82B2-E94944816979}" presName="dummyConnPt" presStyleCnt="0"/>
      <dgm:spPr/>
    </dgm:pt>
    <dgm:pt modelId="{EE9894BD-1B39-4E16-943F-7C9A7E163755}" type="pres">
      <dgm:prSet presAssocID="{35765395-D846-48DE-82B2-E94944816979}" presName="node" presStyleLbl="node1" presStyleIdx="4" presStyleCnt="5" custScaleX="62797" custScaleY="75132" custLinFactX="-39304" custLinFactNeighborX="-100000" custLinFactNeighborY="79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42773EC-BF67-42A3-97F3-B256E5B284F6}" type="presOf" srcId="{5EEE23A3-7450-4676-BD89-DD14DB6ECD96}" destId="{C82358DE-7B44-4491-8FA4-BA34541F02E0}" srcOrd="0" destOrd="0" presId="urn:microsoft.com/office/officeart/2005/8/layout/bProcess4"/>
    <dgm:cxn modelId="{1C00573B-8D3B-4902-B757-972AE470F227}" srcId="{77CEA85C-835C-471B-B34F-CD7F78083D5B}" destId="{14FBB27F-7FC2-48EE-ABD9-A2AD26550ED1}" srcOrd="0" destOrd="0" parTransId="{57D2F60E-2A96-40DA-AA18-966FE8D8A58A}" sibTransId="{5EEE23A3-7450-4676-BD89-DD14DB6ECD96}"/>
    <dgm:cxn modelId="{87EB731F-452F-4CAE-98B8-E6B08E74150E}" srcId="{77CEA85C-835C-471B-B34F-CD7F78083D5B}" destId="{C538819A-7041-4815-A250-717F8E4E2FBA}" srcOrd="1" destOrd="0" parTransId="{0E008C68-8A01-4126-A284-532D43A323DC}" sibTransId="{629CCA2B-C5BF-4019-AC8B-D8B5BC280784}"/>
    <dgm:cxn modelId="{FCC31627-EEE4-46D1-89CC-1551B66B194A}" type="presOf" srcId="{35765395-D846-48DE-82B2-E94944816979}" destId="{EE9894BD-1B39-4E16-943F-7C9A7E163755}" srcOrd="0" destOrd="0" presId="urn:microsoft.com/office/officeart/2005/8/layout/bProcess4"/>
    <dgm:cxn modelId="{550F1BFC-9E3A-4A13-80AD-D0E4767A3357}" type="presOf" srcId="{C538819A-7041-4815-A250-717F8E4E2FBA}" destId="{D9771305-6652-48BD-9529-04F028AEEFFF}" srcOrd="0" destOrd="0" presId="urn:microsoft.com/office/officeart/2005/8/layout/bProcess4"/>
    <dgm:cxn modelId="{41FA8F4C-4D15-4C31-83E4-76C980164835}" type="presOf" srcId="{ED789B6D-F255-4F75-96A1-AE42DE39EE22}" destId="{B51A5B80-0AE4-415A-AA42-AB4A5B794432}" srcOrd="0" destOrd="0" presId="urn:microsoft.com/office/officeart/2005/8/layout/bProcess4"/>
    <dgm:cxn modelId="{E718B99D-D4E6-47D7-BE8E-F6078018046A}" type="presOf" srcId="{9D1606B2-C1BD-4CCD-BFE0-E8BBB0743D15}" destId="{7BDD3DC4-9B6C-4107-85E4-E768A5FD3E43}" srcOrd="0" destOrd="0" presId="urn:microsoft.com/office/officeart/2005/8/layout/bProcess4"/>
    <dgm:cxn modelId="{95F85150-2513-48BD-919D-04F2B1C310DD}" type="presOf" srcId="{629CCA2B-C5BF-4019-AC8B-D8B5BC280784}" destId="{8FD9E283-034A-4D53-8D33-4056608A87DC}" srcOrd="0" destOrd="0" presId="urn:microsoft.com/office/officeart/2005/8/layout/bProcess4"/>
    <dgm:cxn modelId="{AE609F38-EA07-4CE7-9A44-AC94CA76D8EE}" type="presOf" srcId="{ED3D6A6B-EA19-4666-892B-1A186193903A}" destId="{7E7608DF-C879-4ADE-BA34-B0A652C128CF}" srcOrd="0" destOrd="0" presId="urn:microsoft.com/office/officeart/2005/8/layout/bProcess4"/>
    <dgm:cxn modelId="{AD29A1EB-EABA-4F1D-A517-BE1A35536B96}" srcId="{77CEA85C-835C-471B-B34F-CD7F78083D5B}" destId="{ED789B6D-F255-4F75-96A1-AE42DE39EE22}" srcOrd="3" destOrd="0" parTransId="{669A023F-1F8A-4F54-9A1F-02B0CB83DC1F}" sibTransId="{ED3D6A6B-EA19-4666-892B-1A186193903A}"/>
    <dgm:cxn modelId="{2727C3E4-C0BF-42EA-A276-FCD6A8C018E6}" srcId="{77CEA85C-835C-471B-B34F-CD7F78083D5B}" destId="{236E946D-89CA-4FAF-BD62-86224B931931}" srcOrd="2" destOrd="0" parTransId="{831A66AB-5842-456A-9844-AE455DB5FD31}" sibTransId="{9D1606B2-C1BD-4CCD-BFE0-E8BBB0743D15}"/>
    <dgm:cxn modelId="{EBC84CE3-9AD1-469F-8D9A-2DE126E43641}" type="presOf" srcId="{14FBB27F-7FC2-48EE-ABD9-A2AD26550ED1}" destId="{B7CEAB63-DB44-4049-B6A6-FC87FB1B61FB}" srcOrd="0" destOrd="0" presId="urn:microsoft.com/office/officeart/2005/8/layout/bProcess4"/>
    <dgm:cxn modelId="{7618A1FE-70A7-4258-92E1-989D48931B80}" type="presOf" srcId="{77CEA85C-835C-471B-B34F-CD7F78083D5B}" destId="{26C74CF8-436B-47B3-B9D0-CFED5EE4593D}" srcOrd="0" destOrd="0" presId="urn:microsoft.com/office/officeart/2005/8/layout/bProcess4"/>
    <dgm:cxn modelId="{6B272782-B0F2-4286-B8C1-BDFE4F144FFE}" type="presOf" srcId="{236E946D-89CA-4FAF-BD62-86224B931931}" destId="{8163E0DA-917B-4D83-A2C1-FBDB18529F59}" srcOrd="0" destOrd="0" presId="urn:microsoft.com/office/officeart/2005/8/layout/bProcess4"/>
    <dgm:cxn modelId="{CA56087D-7D1F-448C-97EB-C68BC9914C08}" srcId="{77CEA85C-835C-471B-B34F-CD7F78083D5B}" destId="{35765395-D846-48DE-82B2-E94944816979}" srcOrd="4" destOrd="0" parTransId="{B02EED18-0DB1-4BB9-A57D-506288BDE83D}" sibTransId="{BD2B1449-2C50-427D-A177-5623BE6BDCB9}"/>
    <dgm:cxn modelId="{53D921C1-553F-4B9E-A638-E867F102A2E0}" type="presParOf" srcId="{26C74CF8-436B-47B3-B9D0-CFED5EE4593D}" destId="{B02BE660-A38C-4B4D-B10A-E7D7CE6FF379}" srcOrd="0" destOrd="0" presId="urn:microsoft.com/office/officeart/2005/8/layout/bProcess4"/>
    <dgm:cxn modelId="{D39CA64C-0A05-4AE1-9098-B071BAC59BF3}" type="presParOf" srcId="{B02BE660-A38C-4B4D-B10A-E7D7CE6FF379}" destId="{A01819F4-C2E2-4165-97E1-00A57FF3A119}" srcOrd="0" destOrd="0" presId="urn:microsoft.com/office/officeart/2005/8/layout/bProcess4"/>
    <dgm:cxn modelId="{A3CBA232-E477-4C55-9F2C-C287E9D1F919}" type="presParOf" srcId="{B02BE660-A38C-4B4D-B10A-E7D7CE6FF379}" destId="{B7CEAB63-DB44-4049-B6A6-FC87FB1B61FB}" srcOrd="1" destOrd="0" presId="urn:microsoft.com/office/officeart/2005/8/layout/bProcess4"/>
    <dgm:cxn modelId="{E0C9E118-95A7-43E6-A084-EFCCE6F42395}" type="presParOf" srcId="{26C74CF8-436B-47B3-B9D0-CFED5EE4593D}" destId="{C82358DE-7B44-4491-8FA4-BA34541F02E0}" srcOrd="1" destOrd="0" presId="urn:microsoft.com/office/officeart/2005/8/layout/bProcess4"/>
    <dgm:cxn modelId="{83CF846B-FC07-40A6-931F-D1FA23049B4A}" type="presParOf" srcId="{26C74CF8-436B-47B3-B9D0-CFED5EE4593D}" destId="{FD94A61E-F588-434A-8D32-AA8345D68F9E}" srcOrd="2" destOrd="0" presId="urn:microsoft.com/office/officeart/2005/8/layout/bProcess4"/>
    <dgm:cxn modelId="{1D0DAC14-BBB6-4478-9397-CEBC007E6633}" type="presParOf" srcId="{FD94A61E-F588-434A-8D32-AA8345D68F9E}" destId="{E9DCAB82-533B-4F68-A5BB-C60E5AE3FB9D}" srcOrd="0" destOrd="0" presId="urn:microsoft.com/office/officeart/2005/8/layout/bProcess4"/>
    <dgm:cxn modelId="{5230DD79-9E70-4762-B701-E23B6A959B07}" type="presParOf" srcId="{FD94A61E-F588-434A-8D32-AA8345D68F9E}" destId="{D9771305-6652-48BD-9529-04F028AEEFFF}" srcOrd="1" destOrd="0" presId="urn:microsoft.com/office/officeart/2005/8/layout/bProcess4"/>
    <dgm:cxn modelId="{DBD44159-F668-4920-A2F5-88212AB0935B}" type="presParOf" srcId="{26C74CF8-436B-47B3-B9D0-CFED5EE4593D}" destId="{8FD9E283-034A-4D53-8D33-4056608A87DC}" srcOrd="3" destOrd="0" presId="urn:microsoft.com/office/officeart/2005/8/layout/bProcess4"/>
    <dgm:cxn modelId="{7CC119F4-6DB6-45C9-A2F3-E49F46F8182E}" type="presParOf" srcId="{26C74CF8-436B-47B3-B9D0-CFED5EE4593D}" destId="{CC4ACA96-8E99-4A42-ADFE-D7C33BF783E4}" srcOrd="4" destOrd="0" presId="urn:microsoft.com/office/officeart/2005/8/layout/bProcess4"/>
    <dgm:cxn modelId="{69792928-9F30-4129-9FAD-CD8A494750FF}" type="presParOf" srcId="{CC4ACA96-8E99-4A42-ADFE-D7C33BF783E4}" destId="{385174FD-BCEA-44FC-95ED-777A8EAC9AF1}" srcOrd="0" destOrd="0" presId="urn:microsoft.com/office/officeart/2005/8/layout/bProcess4"/>
    <dgm:cxn modelId="{61E42BE3-261F-44AC-A7CE-D341ABFA1614}" type="presParOf" srcId="{CC4ACA96-8E99-4A42-ADFE-D7C33BF783E4}" destId="{8163E0DA-917B-4D83-A2C1-FBDB18529F59}" srcOrd="1" destOrd="0" presId="urn:microsoft.com/office/officeart/2005/8/layout/bProcess4"/>
    <dgm:cxn modelId="{7B91BBCD-195D-4CA1-8B03-40896B86F57A}" type="presParOf" srcId="{26C74CF8-436B-47B3-B9D0-CFED5EE4593D}" destId="{7BDD3DC4-9B6C-4107-85E4-E768A5FD3E43}" srcOrd="5" destOrd="0" presId="urn:microsoft.com/office/officeart/2005/8/layout/bProcess4"/>
    <dgm:cxn modelId="{52378A0D-FCAC-4003-80EC-1DD95224B9DA}" type="presParOf" srcId="{26C74CF8-436B-47B3-B9D0-CFED5EE4593D}" destId="{7AFB6194-9D74-4C59-ABFE-E4162821603D}" srcOrd="6" destOrd="0" presId="urn:microsoft.com/office/officeart/2005/8/layout/bProcess4"/>
    <dgm:cxn modelId="{26E876B0-D589-47C0-9485-1716A7CF1AE7}" type="presParOf" srcId="{7AFB6194-9D74-4C59-ABFE-E4162821603D}" destId="{89BECCF0-1C66-4C05-B49F-3EBA3C98F8A8}" srcOrd="0" destOrd="0" presId="urn:microsoft.com/office/officeart/2005/8/layout/bProcess4"/>
    <dgm:cxn modelId="{4FE178C9-18B1-411A-BE6C-F2A1B869B4BF}" type="presParOf" srcId="{7AFB6194-9D74-4C59-ABFE-E4162821603D}" destId="{B51A5B80-0AE4-415A-AA42-AB4A5B794432}" srcOrd="1" destOrd="0" presId="urn:microsoft.com/office/officeart/2005/8/layout/bProcess4"/>
    <dgm:cxn modelId="{5310B9F4-0AF8-4EDB-B36D-AE92A5E218C3}" type="presParOf" srcId="{26C74CF8-436B-47B3-B9D0-CFED5EE4593D}" destId="{7E7608DF-C879-4ADE-BA34-B0A652C128CF}" srcOrd="7" destOrd="0" presId="urn:microsoft.com/office/officeart/2005/8/layout/bProcess4"/>
    <dgm:cxn modelId="{BD4784C3-8DB8-40A9-95B3-AF19526CFA09}" type="presParOf" srcId="{26C74CF8-436B-47B3-B9D0-CFED5EE4593D}" destId="{E66A0BDC-42A8-422D-8FE2-EA459C240BF9}" srcOrd="8" destOrd="0" presId="urn:microsoft.com/office/officeart/2005/8/layout/bProcess4"/>
    <dgm:cxn modelId="{4C044FBB-166A-4CE2-B1DE-D4E37CF3991A}" type="presParOf" srcId="{E66A0BDC-42A8-422D-8FE2-EA459C240BF9}" destId="{75784925-BF1B-4F7C-B0EE-1C608AD79255}" srcOrd="0" destOrd="0" presId="urn:microsoft.com/office/officeart/2005/8/layout/bProcess4"/>
    <dgm:cxn modelId="{0D1BC1D3-4B16-4E11-BD37-63E22926BEB7}" type="presParOf" srcId="{E66A0BDC-42A8-422D-8FE2-EA459C240BF9}" destId="{EE9894BD-1B39-4E16-943F-7C9A7E16375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358DE-7B44-4491-8FA4-BA34541F02E0}">
      <dsp:nvSpPr>
        <dsp:cNvPr id="0" name=""/>
        <dsp:cNvSpPr/>
      </dsp:nvSpPr>
      <dsp:spPr>
        <a:xfrm rot="5340022">
          <a:off x="3588381" y="1149238"/>
          <a:ext cx="485021" cy="112617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AB63-DB44-4049-B6A6-FC87FB1B61FB}">
      <dsp:nvSpPr>
        <dsp:cNvPr id="0" name=""/>
        <dsp:cNvSpPr/>
      </dsp:nvSpPr>
      <dsp:spPr>
        <a:xfrm>
          <a:off x="9237" y="0"/>
          <a:ext cx="2417790" cy="938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جهة الدار البيضاء         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    الكبرى</a:t>
          </a:r>
          <a:r>
            <a:rPr lang="en-US" sz="2800" kern="1200" dirty="0" smtClean="0"/>
            <a:t>        </a:t>
          </a:r>
          <a:endParaRPr lang="fr-FR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734" y="27497"/>
        <a:ext cx="2362796" cy="883812"/>
      </dsp:txXfrm>
    </dsp:sp>
    <dsp:sp modelId="{8FD9E283-034A-4D53-8D33-4056608A87DC}">
      <dsp:nvSpPr>
        <dsp:cNvPr id="0" name=""/>
        <dsp:cNvSpPr/>
      </dsp:nvSpPr>
      <dsp:spPr>
        <a:xfrm rot="2998659" flipH="1">
          <a:off x="1508699" y="2283357"/>
          <a:ext cx="453797" cy="14447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71305-6652-48BD-9529-04F028AEEFFF}">
      <dsp:nvSpPr>
        <dsp:cNvPr id="0" name=""/>
        <dsp:cNvSpPr/>
      </dsp:nvSpPr>
      <dsp:spPr>
        <a:xfrm>
          <a:off x="0" y="1854279"/>
          <a:ext cx="2820537" cy="2583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الدار البيضاء </a:t>
          </a:r>
          <a:r>
            <a:rPr lang="fr-FR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–</a:t>
          </a:r>
          <a:r>
            <a:rPr lang="ar-M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انفا: </a:t>
          </a:r>
          <a:r>
            <a:rPr lang="ar-MA" sz="1400" b="1" kern="1200" dirty="0" smtClean="0"/>
            <a:t>(المجلس </a:t>
          </a:r>
          <a:r>
            <a:rPr lang="ar-MA" sz="1400" b="1" kern="1200" dirty="0" err="1" smtClean="0"/>
            <a:t>الجهوي</a:t>
          </a:r>
          <a:r>
            <a:rPr lang="ar-MA" sz="1400" b="1" kern="1200" dirty="0" smtClean="0"/>
            <a:t> للهيئة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   </a:t>
          </a:r>
          <a:r>
            <a:rPr lang="ar-MA" sz="1400" b="1" kern="1200" dirty="0" smtClean="0">
              <a:solidFill>
                <a:schemeClr val="tx1"/>
              </a:solidFill>
              <a:cs typeface="+mn-cs"/>
            </a:rPr>
            <a:t>- </a:t>
          </a:r>
          <a:r>
            <a:rPr lang="ar-MA" sz="1800" b="0" kern="1200" dirty="0" err="1" smtClean="0"/>
            <a:t>انفا </a:t>
          </a:r>
          <a:r>
            <a:rPr lang="ar-MA" sz="1800" b="0" kern="1200" dirty="0" smtClean="0"/>
            <a:t>– الفداء مر </a:t>
          </a:r>
          <a:r>
            <a:rPr lang="ar-MA" sz="1800" b="0" kern="1200" dirty="0" err="1" smtClean="0"/>
            <a:t>السلطان </a:t>
          </a:r>
          <a:r>
            <a:rPr lang="ar-MA" sz="1800" b="0" kern="1200" dirty="0" smtClean="0"/>
            <a:t>–الحي الحسني-عين الشق-</a:t>
          </a:r>
          <a:r>
            <a:rPr lang="ar-MA" sz="1800" b="0" kern="1200" dirty="0" err="1" smtClean="0"/>
            <a:t>النواصر</a:t>
          </a:r>
          <a:endParaRPr lang="ar-SA" sz="1800" b="0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حي المحمدي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b="0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   </a:t>
          </a:r>
          <a:r>
            <a:rPr lang="ar-MA" sz="1400" b="0" kern="1200" dirty="0" smtClean="0">
              <a:solidFill>
                <a:schemeClr val="tx1"/>
              </a:solidFill>
              <a:cs typeface="+mn-cs"/>
            </a:rPr>
            <a:t>- عين السبع الحي المحمدي- سدي   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b="0" kern="1200" dirty="0" smtClean="0">
              <a:solidFill>
                <a:schemeClr val="tx1"/>
              </a:solidFill>
              <a:cs typeface="+mn-cs"/>
            </a:rPr>
            <a:t>  </a:t>
          </a:r>
          <a:r>
            <a:rPr lang="ar-MA" sz="1400" b="0" kern="1200" dirty="0" err="1" smtClean="0">
              <a:solidFill>
                <a:schemeClr val="tx1"/>
              </a:solidFill>
              <a:cs typeface="+mn-cs"/>
            </a:rPr>
            <a:t>البرنوصي</a:t>
          </a:r>
          <a:r>
            <a:rPr lang="ar-MA" sz="1400" b="0" kern="1200" dirty="0" smtClean="0">
              <a:solidFill>
                <a:schemeClr val="tx1"/>
              </a:solidFill>
              <a:cs typeface="+mn-cs"/>
            </a:rPr>
            <a:t>- بن </a:t>
          </a:r>
          <a:r>
            <a:rPr lang="ar-MA" sz="1400" b="0" kern="1200" dirty="0" err="1" smtClean="0">
              <a:solidFill>
                <a:schemeClr val="tx1"/>
              </a:solidFill>
              <a:cs typeface="+mn-cs"/>
            </a:rPr>
            <a:t>مسيك</a:t>
          </a:r>
          <a:r>
            <a:rPr lang="ar-MA" sz="1400" b="0" kern="1200" dirty="0" smtClean="0">
              <a:solidFill>
                <a:schemeClr val="tx1"/>
              </a:solidFill>
              <a:cs typeface="+mn-cs"/>
            </a:rPr>
            <a:t>- مولاي رشيد- </a:t>
          </a:r>
          <a:r>
            <a:rPr lang="ar-MA" sz="1400" b="0" kern="1200" dirty="0" err="1" smtClean="0">
              <a:solidFill>
                <a:schemeClr val="tx1"/>
              </a:solidFill>
              <a:cs typeface="+mn-cs"/>
            </a:rPr>
            <a:t>مديونة</a:t>
          </a:r>
          <a:endParaRPr lang="ar-SA" sz="1400" b="0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المحمدية</a:t>
          </a:r>
          <a:r>
            <a:rPr lang="fr-FR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  </a:t>
          </a:r>
          <a:endParaRPr lang="fr-FR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sp:txBody>
      <dsp:txXfrm>
        <a:off x="75666" y="1929945"/>
        <a:ext cx="2669205" cy="2432083"/>
      </dsp:txXfrm>
    </dsp:sp>
    <dsp:sp modelId="{324CB0CC-67F0-4175-8084-1707EE8714C3}">
      <dsp:nvSpPr>
        <dsp:cNvPr id="0" name=""/>
        <dsp:cNvSpPr/>
      </dsp:nvSpPr>
      <dsp:spPr>
        <a:xfrm rot="16201193">
          <a:off x="826602" y="1204526"/>
          <a:ext cx="652051" cy="103344"/>
        </a:xfrm>
        <a:prstGeom prst="lef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5AAE7-A36A-4D46-ACC1-941F39B36C4E}">
      <dsp:nvSpPr>
        <dsp:cNvPr id="0" name=""/>
        <dsp:cNvSpPr/>
      </dsp:nvSpPr>
      <dsp:spPr>
        <a:xfrm>
          <a:off x="2621320" y="20165"/>
          <a:ext cx="2004619" cy="972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جهة الشاوية</a:t>
          </a:r>
          <a:r>
            <a:rPr lang="fr-FR" sz="2800" kern="1200" dirty="0" smtClean="0"/>
            <a:t> </a:t>
          </a:r>
          <a:r>
            <a:rPr lang="ar-SA" sz="2800" kern="1200" dirty="0" smtClean="0"/>
            <a:t>  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    </a:t>
          </a:r>
          <a:r>
            <a:rPr lang="ar-SA" sz="2800" kern="1200" dirty="0" err="1" smtClean="0"/>
            <a:t>ورديغة</a:t>
          </a:r>
          <a:r>
            <a:rPr lang="en-US" sz="2800" kern="1200" dirty="0" smtClean="0"/>
            <a:t>     </a:t>
          </a:r>
          <a:endParaRPr lang="fr-FR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49805" y="48650"/>
        <a:ext cx="1947649" cy="915582"/>
      </dsp:txXfrm>
    </dsp:sp>
    <dsp:sp modelId="{28BDE8AD-E35D-4182-A3DF-9CBB129D7094}">
      <dsp:nvSpPr>
        <dsp:cNvPr id="0" name=""/>
        <dsp:cNvSpPr/>
      </dsp:nvSpPr>
      <dsp:spPr>
        <a:xfrm rot="5416047">
          <a:off x="7512829" y="1130251"/>
          <a:ext cx="791936" cy="116144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059CB-04B4-440A-B52A-130AFCA3E592}">
      <dsp:nvSpPr>
        <dsp:cNvPr id="0" name=""/>
        <dsp:cNvSpPr/>
      </dsp:nvSpPr>
      <dsp:spPr>
        <a:xfrm>
          <a:off x="7116078" y="0"/>
          <a:ext cx="1369230" cy="862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جهة </a:t>
          </a:r>
          <a:r>
            <a:rPr lang="ar-SA" sz="2400" kern="1200" dirty="0" err="1" smtClean="0"/>
            <a:t>دكالة</a:t>
          </a:r>
          <a:r>
            <a:rPr lang="fr-FR" sz="2400" kern="1200" dirty="0" smtClean="0"/>
            <a:t> </a:t>
          </a:r>
          <a:r>
            <a:rPr lang="ar-SA" sz="2400" kern="1200" dirty="0" err="1" smtClean="0"/>
            <a:t>عبدة</a:t>
          </a:r>
          <a:r>
            <a:rPr lang="ar-SA" sz="2400" kern="1200" dirty="0" smtClean="0"/>
            <a:t> </a:t>
          </a:r>
          <a:r>
            <a:rPr lang="en-US" sz="2400" kern="1200" dirty="0" smtClean="0"/>
            <a:t>     </a:t>
          </a:r>
          <a:endParaRPr lang="fr-FR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1346" y="25268"/>
        <a:ext cx="1318694" cy="812184"/>
      </dsp:txXfrm>
    </dsp:sp>
    <dsp:sp modelId="{E34AD3A1-EBB6-4381-ADB5-FFA96DD3A3F9}">
      <dsp:nvSpPr>
        <dsp:cNvPr id="0" name=""/>
        <dsp:cNvSpPr/>
      </dsp:nvSpPr>
      <dsp:spPr>
        <a:xfrm rot="10857295">
          <a:off x="4757784" y="3286187"/>
          <a:ext cx="42407" cy="19733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2D90D-5247-40B6-8311-5CAE28B174A8}">
      <dsp:nvSpPr>
        <dsp:cNvPr id="0" name=""/>
        <dsp:cNvSpPr/>
      </dsp:nvSpPr>
      <dsp:spPr>
        <a:xfrm>
          <a:off x="5040561" y="2405459"/>
          <a:ext cx="1769631" cy="1797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بني</a:t>
          </a:r>
          <a:r>
            <a:rPr lang="ar-SA" sz="2000" b="1" kern="1200" dirty="0" smtClean="0">
              <a:cs typeface="+mn-cs"/>
            </a:rPr>
            <a:t>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ملال</a:t>
          </a:r>
          <a:r>
            <a:rPr lang="ar-SA" sz="2000" b="1" kern="1200" dirty="0" smtClean="0">
              <a:cs typeface="+mn-cs"/>
            </a:rPr>
            <a:t> </a:t>
          </a:r>
          <a:r>
            <a:rPr lang="ar-SA" sz="1800" b="1" kern="1200" dirty="0" err="1" smtClean="0">
              <a:cs typeface="+mn-cs"/>
            </a:rPr>
            <a:t>:</a:t>
          </a:r>
          <a:r>
            <a:rPr lang="ar-MA" sz="1400" b="1" kern="1200" dirty="0" smtClean="0"/>
            <a:t>(المديرية        </a:t>
          </a: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endParaRPr lang="ar-SA" sz="1400" b="1" kern="1200" dirty="0" smtClean="0">
            <a:cs typeface="+mn-cs"/>
          </a:endParaRPr>
        </a:p>
        <a:p>
          <a:pPr lvl="0" algn="r" defTabSz="889000" rtl="1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fr-FR" sz="2000" b="0" kern="1200" dirty="0" smtClean="0"/>
            <a:t>     </a:t>
          </a:r>
          <a:r>
            <a:rPr lang="ar-SA" sz="2000" b="0" kern="1200" dirty="0" smtClean="0"/>
            <a:t>- </a:t>
          </a:r>
          <a:r>
            <a:rPr lang="ar-SA" sz="1800" b="0" kern="1200" dirty="0" smtClean="0"/>
            <a:t>بني</a:t>
          </a:r>
          <a:r>
            <a:rPr lang="ar-SA" sz="2000" b="0" kern="1200" dirty="0" smtClean="0"/>
            <a:t> </a:t>
          </a:r>
          <a:r>
            <a:rPr lang="ar-SA" sz="1800" b="0" kern="1200" dirty="0" err="1" smtClean="0"/>
            <a:t>ملال</a:t>
          </a:r>
          <a:r>
            <a:rPr lang="ar-SA" sz="1800" b="0" kern="1200" dirty="0" smtClean="0"/>
            <a:t>  </a:t>
          </a:r>
        </a:p>
        <a:p>
          <a:pPr lvl="0" algn="r" defTabSz="889000" rtl="1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fr-FR" sz="2000" b="0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ar-SA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ar-SA" sz="1800" b="0" kern="1200" dirty="0" smtClean="0">
              <a:latin typeface="Times New Roman" pitchFamily="18" charset="0"/>
              <a:cs typeface="Times New Roman" pitchFamily="18" charset="0"/>
            </a:rPr>
            <a:t>الفقيه</a:t>
          </a:r>
          <a:r>
            <a:rPr lang="ar-SA" sz="1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0" kern="1200" dirty="0" smtClean="0">
              <a:latin typeface="Times New Roman" pitchFamily="18" charset="0"/>
              <a:cs typeface="Times New Roman" pitchFamily="18" charset="0"/>
            </a:rPr>
            <a:t>بن</a:t>
          </a:r>
          <a:r>
            <a:rPr lang="ar-SA" sz="1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0" kern="1200" dirty="0" smtClean="0">
              <a:latin typeface="Times New Roman" pitchFamily="18" charset="0"/>
              <a:cs typeface="Times New Roman" pitchFamily="18" charset="0"/>
            </a:rPr>
            <a:t>صالح</a:t>
          </a: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أزيلال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sp:txBody>
      <dsp:txXfrm>
        <a:off x="5092392" y="2457290"/>
        <a:ext cx="1665969" cy="1693368"/>
      </dsp:txXfrm>
    </dsp:sp>
    <dsp:sp modelId="{68A475B8-2473-4667-B6ED-3A43E6676FC0}">
      <dsp:nvSpPr>
        <dsp:cNvPr id="0" name=""/>
        <dsp:cNvSpPr/>
      </dsp:nvSpPr>
      <dsp:spPr>
        <a:xfrm rot="3380306" flipV="1">
          <a:off x="4722622" y="2355153"/>
          <a:ext cx="36690" cy="17445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F0398-D83D-48AC-B362-651F8352658E}">
      <dsp:nvSpPr>
        <dsp:cNvPr id="0" name=""/>
        <dsp:cNvSpPr/>
      </dsp:nvSpPr>
      <dsp:spPr>
        <a:xfrm>
          <a:off x="3216963" y="2332097"/>
          <a:ext cx="1605449" cy="18557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kern="1200" dirty="0" smtClean="0"/>
            <a:t>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سطات</a:t>
          </a:r>
          <a:r>
            <a:rPr lang="ar-SA" sz="1800" b="1" kern="1200" dirty="0" smtClean="0">
              <a:cs typeface="+mn-cs"/>
            </a:rPr>
            <a:t> </a:t>
          </a:r>
          <a:r>
            <a:rPr lang="ar-SA" sz="1400" b="1" kern="1200" dirty="0" err="1" smtClean="0"/>
            <a:t>:</a:t>
          </a:r>
          <a:r>
            <a:rPr lang="ar-MA" sz="1400" b="1" kern="1200" dirty="0" smtClean="0"/>
            <a:t>(المديرية </a:t>
          </a: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endParaRPr lang="ar-SA" sz="1400" b="1" kern="1200" dirty="0" smtClean="0"/>
        </a:p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65113" algn="l"/>
              <a:tab pos="354013" algn="l"/>
            </a:tabLst>
          </a:pPr>
          <a:r>
            <a:rPr lang="ar-MA" sz="2000" b="0" kern="1200" dirty="0" smtClean="0"/>
            <a:t>  </a:t>
          </a:r>
          <a:r>
            <a:rPr lang="fr-FR" sz="2000" b="0" kern="1200" dirty="0" smtClean="0"/>
            <a:t> </a:t>
          </a:r>
          <a:r>
            <a:rPr lang="ar-SA" sz="2000" b="0" kern="1200" dirty="0" smtClean="0"/>
            <a:t>- </a:t>
          </a:r>
          <a:r>
            <a:rPr lang="ar-SA" sz="1800" b="0" kern="1200" dirty="0" err="1" smtClean="0"/>
            <a:t>سطات</a:t>
          </a:r>
          <a:r>
            <a:rPr lang="ar-SA" sz="1800" b="0" kern="1200" dirty="0" smtClean="0"/>
            <a:t>    </a:t>
          </a:r>
          <a:r>
            <a:rPr lang="ar-MA" sz="1800" b="0" kern="1200" dirty="0" smtClean="0"/>
            <a:t>   </a:t>
          </a:r>
          <a:endParaRPr lang="ar-SA" sz="1800" b="0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MA" sz="1800" b="0" kern="1200" dirty="0" smtClean="0"/>
            <a:t>    </a:t>
          </a:r>
          <a:r>
            <a:rPr lang="ar-SA" sz="1800" b="0" kern="1200" dirty="0" smtClean="0"/>
            <a:t>- بن</a:t>
          </a:r>
          <a:r>
            <a:rPr lang="ar-MA" sz="1800" b="0" kern="1200" dirty="0" smtClean="0"/>
            <a:t> </a:t>
          </a:r>
          <a:r>
            <a:rPr lang="ar-SA" sz="1800" b="0" kern="1200" dirty="0" smtClean="0"/>
            <a:t>سليمان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MA" sz="2000" b="0" kern="1200" dirty="0" smtClean="0"/>
            <a:t>  </a:t>
          </a:r>
          <a:r>
            <a:rPr lang="fr-FR" sz="2000" b="0" kern="1200" dirty="0" smtClean="0"/>
            <a:t> </a:t>
          </a:r>
          <a:r>
            <a:rPr lang="ar-MA" sz="2000" b="0" kern="1200" dirty="0" smtClean="0"/>
            <a:t> </a:t>
          </a:r>
          <a:r>
            <a:rPr lang="ar-SA" sz="2000" b="0" kern="1200" dirty="0" smtClean="0"/>
            <a:t>- </a:t>
          </a:r>
          <a:r>
            <a:rPr lang="ar-SA" sz="1800" b="0" kern="1200" dirty="0" smtClean="0"/>
            <a:t>برشيد    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400" b="1" kern="1200" dirty="0" smtClean="0"/>
            <a:t>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خريبكة</a:t>
          </a:r>
          <a:r>
            <a:rPr lang="ar-M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</dsp:txBody>
      <dsp:txXfrm>
        <a:off x="3263985" y="2379119"/>
        <a:ext cx="1511405" cy="1761736"/>
      </dsp:txXfrm>
    </dsp:sp>
    <dsp:sp modelId="{60FD6AD8-43F1-4B96-9BD4-6374832A9A6A}">
      <dsp:nvSpPr>
        <dsp:cNvPr id="0" name=""/>
        <dsp:cNvSpPr/>
      </dsp:nvSpPr>
      <dsp:spPr>
        <a:xfrm rot="16190642">
          <a:off x="5676901" y="1050132"/>
          <a:ext cx="555000" cy="80833"/>
        </a:xfrm>
        <a:prstGeom prst="lef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8605F-B7E6-4FEB-B58A-A0B6F52226F5}">
      <dsp:nvSpPr>
        <dsp:cNvPr id="0" name=""/>
        <dsp:cNvSpPr/>
      </dsp:nvSpPr>
      <dsp:spPr>
        <a:xfrm>
          <a:off x="5053427" y="0"/>
          <a:ext cx="1629951" cy="9652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جهة </a:t>
          </a:r>
          <a:r>
            <a:rPr lang="ar-SA" sz="2400" kern="1200" dirty="0" err="1" smtClean="0"/>
            <a:t>تادلة</a:t>
          </a:r>
          <a:r>
            <a:rPr lang="fr-FR" sz="2400" kern="1200" dirty="0" smtClean="0"/>
            <a:t> </a:t>
          </a:r>
          <a:r>
            <a:rPr lang="ar-SA" sz="2400" kern="1200" dirty="0" err="1" smtClean="0"/>
            <a:t>أزيلال</a:t>
          </a:r>
          <a:endParaRPr lang="fr-FR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81698" y="28271"/>
        <a:ext cx="1573409" cy="908712"/>
      </dsp:txXfrm>
    </dsp:sp>
    <dsp:sp modelId="{F0362DCE-C479-429C-AD86-D9D750B90AFC}">
      <dsp:nvSpPr>
        <dsp:cNvPr id="0" name=""/>
        <dsp:cNvSpPr/>
      </dsp:nvSpPr>
      <dsp:spPr>
        <a:xfrm>
          <a:off x="7044257" y="2258729"/>
          <a:ext cx="1830513" cy="19539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latin typeface="+mn-lt"/>
            <a:ea typeface="+mn-ea"/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rPr>
            <a:t>الجديدة</a:t>
          </a:r>
          <a:r>
            <a:rPr lang="ar-SA" sz="2400" b="1" kern="1200" dirty="0" err="1" smtClean="0"/>
            <a:t> </a:t>
          </a:r>
          <a:r>
            <a:rPr lang="ar-SA" sz="1800" b="1" kern="1200" dirty="0" err="1" smtClean="0"/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SA" sz="1400" b="1" kern="1200" dirty="0" smtClean="0"/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fr-FR" sz="2000" b="0" kern="1200" dirty="0" smtClean="0"/>
            <a:t> </a:t>
          </a:r>
          <a:r>
            <a:rPr lang="ar-MA" sz="2000" b="0" kern="1200" dirty="0" smtClean="0"/>
            <a:t>  </a:t>
          </a:r>
          <a:r>
            <a:rPr lang="fr-FR" sz="2000" b="0" kern="1200" dirty="0" smtClean="0"/>
            <a:t> </a:t>
          </a:r>
          <a:r>
            <a:rPr lang="ar-SA" sz="2000" b="0" kern="1200" dirty="0" smtClean="0"/>
            <a:t>- </a:t>
          </a:r>
          <a:r>
            <a:rPr lang="ar-SA" sz="1800" b="0" kern="1200" dirty="0" smtClean="0"/>
            <a:t>الجديدة</a:t>
          </a:r>
          <a:r>
            <a:rPr lang="ar-MA" sz="1800" b="0" kern="1200" dirty="0" smtClean="0"/>
            <a:t>    </a:t>
          </a:r>
          <a:endParaRPr lang="ar-SA" sz="1800" b="0" kern="1200" dirty="0" smtClean="0"/>
        </a:p>
        <a:p>
          <a:pPr lvl="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MA" sz="2000" b="0" kern="1200" dirty="0" smtClean="0"/>
            <a:t>   </a:t>
          </a:r>
          <a:r>
            <a:rPr lang="ar-SA" sz="2000" b="0" kern="1200" dirty="0" smtClean="0"/>
            <a:t>- </a:t>
          </a:r>
          <a:r>
            <a:rPr lang="ar-SA" sz="1800" b="0" kern="1200" dirty="0" smtClean="0"/>
            <a:t>سيدي بنور</a:t>
          </a:r>
        </a:p>
        <a:p>
          <a:pPr lvl="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rPr>
            <a:t>آسفي</a:t>
          </a:r>
          <a:r>
            <a:rPr lang="ar-SA" sz="2000" b="1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+mn-cs"/>
            </a:rPr>
            <a:t> </a:t>
          </a:r>
          <a:r>
            <a:rPr lang="ar-SA" sz="1800" b="1" kern="1200" dirty="0" err="1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+mn-cs"/>
            </a:rPr>
            <a:t>:</a:t>
          </a:r>
          <a:r>
            <a:rPr lang="ar-MA" sz="1400" b="1" kern="1200" dirty="0" smtClean="0"/>
            <a:t>(المديرية </a:t>
          </a: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endParaRPr lang="ar-MA" sz="1400" b="1" kern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  <a:latin typeface="+mn-lt"/>
            <a:ea typeface="+mn-ea"/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+mn-cs"/>
            </a:rPr>
            <a:t> </a:t>
          </a:r>
          <a:endParaRPr lang="fr-FR" sz="2000" b="1" kern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  <a:latin typeface="+mn-lt"/>
            <a:ea typeface="+mn-ea"/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fr-FR" sz="1400" b="1" kern="1200" dirty="0" smtClean="0"/>
            <a:t> </a:t>
          </a:r>
          <a:r>
            <a:rPr lang="ar-SA" sz="1400" b="1" kern="1200" dirty="0" smtClean="0"/>
            <a:t> </a:t>
          </a:r>
          <a:r>
            <a:rPr lang="fr-FR" sz="1400" b="1" kern="1200" dirty="0" smtClean="0"/>
            <a:t>   </a:t>
          </a:r>
          <a:r>
            <a:rPr lang="ar-SA" sz="1400" b="1" kern="1200" dirty="0" smtClean="0"/>
            <a:t>- </a:t>
          </a:r>
          <a:r>
            <a:rPr lang="ar-SA" sz="1800" b="0" kern="1200" dirty="0" smtClean="0"/>
            <a:t>اسفي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MA" sz="2000" b="0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ar-SA" sz="20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ar-SA" sz="1800" b="0" kern="1200" dirty="0" err="1" smtClean="0">
              <a:latin typeface="Times New Roman" pitchFamily="18" charset="0"/>
              <a:cs typeface="+mn-cs"/>
            </a:rPr>
            <a:t>اليوسفية</a:t>
          </a:r>
          <a:endParaRPr lang="fr-FR" sz="1800" b="0" kern="1200" dirty="0">
            <a:latin typeface="Times New Roman" pitchFamily="18" charset="0"/>
            <a:cs typeface="+mn-cs"/>
          </a:endParaRPr>
        </a:p>
      </dsp:txBody>
      <dsp:txXfrm>
        <a:off x="7097871" y="2312343"/>
        <a:ext cx="1723285" cy="1846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358DE-7B44-4491-8FA4-BA34541F02E0}">
      <dsp:nvSpPr>
        <dsp:cNvPr id="0" name=""/>
        <dsp:cNvSpPr/>
      </dsp:nvSpPr>
      <dsp:spPr>
        <a:xfrm rot="16310476" flipH="1">
          <a:off x="6722166" y="715130"/>
          <a:ext cx="48541" cy="47383"/>
        </a:xfrm>
        <a:prstGeom prst="rect">
          <a:avLst/>
        </a:prstGeom>
        <a:noFill/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AB63-DB44-4049-B6A6-FC87FB1B61FB}">
      <dsp:nvSpPr>
        <dsp:cNvPr id="0" name=""/>
        <dsp:cNvSpPr/>
      </dsp:nvSpPr>
      <dsp:spPr>
        <a:xfrm>
          <a:off x="2" y="5"/>
          <a:ext cx="4001883" cy="6950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</a:t>
          </a:r>
          <a:r>
            <a:rPr lang="ar-SA" sz="2400" kern="1200" dirty="0" err="1" smtClean="0"/>
            <a:t>بولمان</a:t>
          </a:r>
          <a:r>
            <a:rPr lang="en-US" sz="2400" kern="1200" dirty="0" smtClean="0"/>
            <a:t> </a:t>
          </a:r>
          <a:r>
            <a:rPr lang="ar-SA" sz="2400" kern="1200" dirty="0" smtClean="0"/>
            <a:t>جهة </a:t>
          </a:r>
          <a:r>
            <a:rPr lang="ar-SA" sz="2400" kern="1200" dirty="0" err="1" smtClean="0"/>
            <a:t>فاس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60" y="20363"/>
        <a:ext cx="3961167" cy="654352"/>
      </dsp:txXfrm>
    </dsp:sp>
    <dsp:sp modelId="{8FD9E283-034A-4D53-8D33-4056608A87DC}">
      <dsp:nvSpPr>
        <dsp:cNvPr id="0" name=""/>
        <dsp:cNvSpPr/>
      </dsp:nvSpPr>
      <dsp:spPr>
        <a:xfrm rot="19801416">
          <a:off x="7321444" y="-27128"/>
          <a:ext cx="49595" cy="54256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71305-6652-48BD-9529-04F028AEEFFF}">
      <dsp:nvSpPr>
        <dsp:cNvPr id="0" name=""/>
        <dsp:cNvSpPr/>
      </dsp:nvSpPr>
      <dsp:spPr>
        <a:xfrm>
          <a:off x="288034" y="1855085"/>
          <a:ext cx="3617734" cy="2453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فاس</a:t>
          </a: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SA" sz="18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MA" sz="1400" b="1" kern="1200" dirty="0" smtClean="0"/>
            <a:t>(المجلس </a:t>
          </a:r>
          <a:r>
            <a:rPr lang="ar-MA" sz="1400" b="1" kern="1200" dirty="0" err="1" smtClean="0"/>
            <a:t>الجهوي</a:t>
          </a:r>
          <a:r>
            <a:rPr lang="ar-MA" sz="1400" b="1" kern="1200" dirty="0" smtClean="0"/>
            <a:t> للهيئة</a:t>
          </a:r>
          <a:r>
            <a:rPr lang="ar-MA" sz="1400" b="1" kern="1200" dirty="0" err="1" smtClean="0"/>
            <a:t>)</a:t>
          </a:r>
          <a:endParaRPr lang="ar-SA" sz="14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cs typeface="+mn-cs"/>
            </a:rPr>
            <a:t>    </a:t>
          </a:r>
          <a:r>
            <a:rPr lang="ar-SA" sz="2000" b="0" kern="1200" dirty="0" smtClean="0">
              <a:cs typeface="+mn-cs"/>
            </a:rPr>
            <a:t>-</a:t>
          </a:r>
          <a:r>
            <a:rPr lang="ar-SA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فاس</a:t>
          </a:r>
          <a:endParaRPr lang="ar-SA" sz="1800" b="0" kern="120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cs typeface="+mn-cs"/>
            </a:rPr>
            <a:t> </a:t>
          </a:r>
          <a:r>
            <a:rPr lang="fr-FR" sz="1800" b="0" kern="1200" dirty="0" smtClean="0">
              <a:cs typeface="+mn-cs"/>
            </a:rPr>
            <a:t> </a:t>
          </a:r>
          <a:r>
            <a:rPr lang="ar-SA" sz="1800" b="0" kern="1200" dirty="0" smtClean="0">
              <a:cs typeface="+mn-cs"/>
            </a:rPr>
            <a:t>  - مولاي يعقوب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cs typeface="+mn-cs"/>
            </a:rPr>
            <a:t> </a:t>
          </a:r>
          <a:r>
            <a:rPr lang="fr-FR" sz="1800" b="0" kern="1200" dirty="0" smtClean="0">
              <a:cs typeface="+mn-cs"/>
            </a:rPr>
            <a:t>   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صفرو</a:t>
          </a:r>
          <a:endParaRPr lang="fr-FR" sz="1800" b="0" kern="120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ar-SA" sz="1000" b="1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ميسور</a:t>
          </a:r>
          <a:r>
            <a:rPr lang="fr-FR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(</a:t>
          </a:r>
          <a:r>
            <a:rPr lang="ks-Arab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ٳ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قليم</a:t>
          </a: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بولمان)</a:t>
          </a:r>
          <a:r>
            <a:rPr lang="fr-FR" sz="1400" b="1" kern="1200" dirty="0" smtClean="0">
              <a:cs typeface="+mn-cs"/>
            </a:rPr>
            <a:t>:</a:t>
          </a:r>
          <a:r>
            <a:rPr lang="ar-MA" sz="1400" b="1" kern="1200" dirty="0" smtClean="0">
              <a:cs typeface="+mn-cs"/>
            </a:rPr>
            <a:t>( مندوبية وزارة الصحة</a:t>
          </a:r>
          <a:r>
            <a:rPr lang="ar-MA" sz="1400" b="1" kern="1200" dirty="0" err="1" smtClean="0">
              <a:cs typeface="+mn-cs"/>
            </a:rPr>
            <a:t>)</a:t>
          </a:r>
          <a:endParaRPr lang="fr-FR" sz="14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sp:txBody>
      <dsp:txXfrm>
        <a:off x="359886" y="1926937"/>
        <a:ext cx="3474030" cy="2309494"/>
      </dsp:txXfrm>
    </dsp:sp>
    <dsp:sp modelId="{324CB0CC-67F0-4175-8084-1707EE8714C3}">
      <dsp:nvSpPr>
        <dsp:cNvPr id="0" name=""/>
        <dsp:cNvSpPr/>
      </dsp:nvSpPr>
      <dsp:spPr>
        <a:xfrm rot="16202546">
          <a:off x="1697374" y="679292"/>
          <a:ext cx="519292" cy="601312"/>
        </a:xfrm>
        <a:prstGeom prst="lef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5AAE7-A36A-4D46-ACC1-941F39B36C4E}">
      <dsp:nvSpPr>
        <dsp:cNvPr id="0" name=""/>
        <dsp:cNvSpPr/>
      </dsp:nvSpPr>
      <dsp:spPr>
        <a:xfrm>
          <a:off x="4958522" y="0"/>
          <a:ext cx="3682437" cy="729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جهة </a:t>
          </a:r>
          <a:r>
            <a:rPr lang="ar-SA" sz="2400" kern="1200" dirty="0" err="1" smtClean="0"/>
            <a:t>تازة</a:t>
          </a:r>
          <a:r>
            <a:rPr lang="fr-FR" sz="2400" kern="1200" dirty="0" smtClean="0"/>
            <a:t> - </a:t>
          </a:r>
          <a:r>
            <a:rPr lang="ar-SA" sz="2400" kern="1200" dirty="0" err="1" smtClean="0"/>
            <a:t>الحسيمة</a:t>
          </a:r>
          <a:r>
            <a:rPr lang="fr-FR" sz="2400" kern="1200" dirty="0" smtClean="0"/>
            <a:t> </a:t>
          </a:r>
          <a:r>
            <a:rPr lang="ar-SA" sz="2400" kern="1200" dirty="0" smtClean="0"/>
            <a:t>- </a:t>
          </a:r>
          <a:r>
            <a:rPr lang="ar-SA" sz="2400" kern="1200" dirty="0" err="1" smtClean="0"/>
            <a:t>تاونات</a:t>
          </a:r>
          <a:endParaRPr lang="fr-F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79902" y="21380"/>
        <a:ext cx="3639677" cy="687216"/>
      </dsp:txXfrm>
    </dsp:sp>
    <dsp:sp modelId="{8992D90D-5247-40B6-8311-5CAE28B174A8}">
      <dsp:nvSpPr>
        <dsp:cNvPr id="0" name=""/>
        <dsp:cNvSpPr/>
      </dsp:nvSpPr>
      <dsp:spPr>
        <a:xfrm>
          <a:off x="4968547" y="1814064"/>
          <a:ext cx="3428387" cy="2364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الحسيمة</a:t>
          </a:r>
          <a:r>
            <a:rPr lang="fr-FR" sz="18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>
              <a:cs typeface="+mn-cs"/>
            </a:rPr>
            <a:t> </a:t>
          </a:r>
          <a:r>
            <a:rPr lang="ar-MA" sz="1400" b="1" kern="1200" dirty="0" smtClean="0"/>
            <a:t>( المديرية </a:t>
          </a: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r>
            <a:rPr lang="ar-SA" sz="14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/>
          </a:r>
          <a:br>
            <a:rPr lang="ar-SA" sz="14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</a:br>
          <a:endParaRPr lang="ar-MA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+mn-lt"/>
            <a:ea typeface="+mn-ea"/>
            <a:cs typeface="+mn-cs"/>
          </a:endParaRPr>
        </a:p>
        <a:p>
          <a:pPr lvl="0" algn="r" defTabSz="889000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000" b="1" kern="1200" dirty="0" smtClean="0">
            <a:solidFill>
              <a:schemeClr val="tx2">
                <a:lumMod val="60000"/>
                <a:lumOff val="40000"/>
              </a:schemeClr>
            </a:solidFill>
            <a:latin typeface="+mn-lt"/>
            <a:ea typeface="+mn-ea"/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تازة</a:t>
          </a:r>
          <a:r>
            <a:rPr lang="ar-SA" sz="2000" b="1" dirty="0" smtClean="0">
              <a:cs typeface="+mn-cs"/>
            </a:rPr>
            <a:t> </a:t>
          </a:r>
          <a:r>
            <a:rPr lang="ar-SA" sz="1800" b="1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8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 </a:t>
          </a:r>
          <a:r>
            <a:rPr lang="ar-MA" sz="1400" b="1" dirty="0" smtClean="0">
              <a:cs typeface="+mn-cs"/>
            </a:rPr>
            <a:t>( مندوبية وزارة الصحة</a:t>
          </a:r>
          <a:r>
            <a:rPr lang="ar-MA" sz="1400" b="1" dirty="0" err="1" smtClean="0">
              <a:cs typeface="+mn-cs"/>
            </a:rPr>
            <a:t>)</a:t>
          </a:r>
          <a:endParaRPr lang="ar-MA" sz="1400" b="1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2000" b="1" dirty="0" smtClean="0">
              <a:cs typeface="+mn-cs"/>
            </a:rPr>
            <a:t> </a:t>
          </a:r>
          <a:r>
            <a:rPr lang="ar-MA" sz="2000" b="0" kern="1200" dirty="0" smtClean="0"/>
            <a:t> </a:t>
          </a:r>
          <a:r>
            <a:rPr lang="fr-FR" sz="2000" b="0" kern="1200" dirty="0" smtClean="0"/>
            <a:t>  </a:t>
          </a:r>
          <a:r>
            <a:rPr lang="ar-SA" sz="1800" b="0" dirty="0" smtClean="0">
              <a:cs typeface="+mn-cs"/>
            </a:rPr>
            <a:t>- </a:t>
          </a:r>
          <a:r>
            <a:rPr lang="ar-SA" sz="1800" b="0" dirty="0" err="1" smtClean="0">
              <a:cs typeface="+mn-cs"/>
            </a:rPr>
            <a:t>تازة</a:t>
          </a:r>
          <a:r>
            <a:rPr lang="fr-FR" sz="1800" b="0" dirty="0" smtClean="0">
              <a:cs typeface="+mn-cs"/>
            </a:rPr>
            <a:t>  </a:t>
          </a:r>
          <a:r>
            <a:rPr lang="ar-SA" sz="1800" b="0" dirty="0" smtClean="0">
              <a:cs typeface="+mn-cs"/>
            </a:rPr>
            <a:t>      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 </a:t>
          </a:r>
          <a:r>
            <a:rPr lang="fr-FR" sz="1800" b="0" dirty="0" smtClean="0">
              <a:cs typeface="+mn-cs"/>
            </a:rPr>
            <a:t> </a:t>
          </a:r>
          <a:r>
            <a:rPr lang="ar-SA" sz="1800" b="0" dirty="0" smtClean="0">
              <a:cs typeface="+mn-cs"/>
            </a:rPr>
            <a:t> </a:t>
          </a:r>
          <a:endParaRPr lang="fr-FR" sz="1800" b="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MA" sz="1800" b="0" dirty="0" smtClean="0">
              <a:cs typeface="+mn-cs"/>
            </a:rPr>
            <a:t>    - </a:t>
          </a:r>
          <a:r>
            <a:rPr lang="ar-SA" sz="1800" b="0" dirty="0" err="1" smtClean="0">
              <a:cs typeface="+mn-cs"/>
            </a:rPr>
            <a:t>جرسيف</a:t>
          </a:r>
          <a:endParaRPr lang="ar-MA" sz="1800" b="0" dirty="0" smtClean="0"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000" b="0" kern="1200" dirty="0" smtClean="0"/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000" b="0" kern="1200" dirty="0" smtClean="0"/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1200"/>
            </a:spcAft>
          </a:pPr>
          <a:endParaRPr lang="ar-MA" sz="10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12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تاونات</a:t>
          </a:r>
          <a:r>
            <a:rPr lang="fr-FR" sz="1800" b="1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>
              <a:cs typeface="+mn-cs"/>
            </a:rPr>
            <a:t>( مندوبية وزارة الصحة</a:t>
          </a:r>
          <a:r>
            <a:rPr lang="ar-MA" sz="1400" b="1" kern="1200" dirty="0" err="1" smtClean="0">
              <a:cs typeface="+mn-cs"/>
            </a:rPr>
            <a:t>)</a:t>
          </a:r>
          <a:endParaRPr lang="ar-MA" sz="14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ct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0" kern="1200" dirty="0" smtClean="0"/>
            <a:t> </a:t>
          </a:r>
          <a:endParaRPr lang="fr-FR" sz="2000" b="0" kern="1200" dirty="0"/>
        </a:p>
      </dsp:txBody>
      <dsp:txXfrm>
        <a:off x="5037794" y="1883311"/>
        <a:ext cx="3289893" cy="2225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358DE-7B44-4491-8FA4-BA34541F02E0}">
      <dsp:nvSpPr>
        <dsp:cNvPr id="0" name=""/>
        <dsp:cNvSpPr/>
      </dsp:nvSpPr>
      <dsp:spPr>
        <a:xfrm rot="21478234" flipV="1">
          <a:off x="8867614" y="194290"/>
          <a:ext cx="66279" cy="49198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AB63-DB44-4049-B6A6-FC87FB1B61FB}">
      <dsp:nvSpPr>
        <dsp:cNvPr id="0" name=""/>
        <dsp:cNvSpPr/>
      </dsp:nvSpPr>
      <dsp:spPr>
        <a:xfrm>
          <a:off x="406934" y="353"/>
          <a:ext cx="1874347" cy="525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400" kern="1200" dirty="0" smtClean="0"/>
            <a:t>جهة سوس</a:t>
          </a:r>
          <a:r>
            <a:rPr lang="fr-FR" sz="2400" kern="1200" dirty="0" smtClean="0"/>
            <a:t>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400" kern="1200" dirty="0" smtClean="0"/>
            <a:t>ماسة - درعة</a:t>
          </a:r>
          <a:endParaRPr lang="fr-FR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337" y="15756"/>
        <a:ext cx="1843541" cy="495079"/>
      </dsp:txXfrm>
    </dsp:sp>
    <dsp:sp modelId="{9E7A4BB1-3C6D-4B2B-86C2-E92C95DD7334}">
      <dsp:nvSpPr>
        <dsp:cNvPr id="0" name=""/>
        <dsp:cNvSpPr/>
      </dsp:nvSpPr>
      <dsp:spPr>
        <a:xfrm rot="5463169">
          <a:off x="1124386" y="680428"/>
          <a:ext cx="356847" cy="150826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715FD-1AED-4945-B50E-AF6292880987}">
      <dsp:nvSpPr>
        <dsp:cNvPr id="0" name=""/>
        <dsp:cNvSpPr/>
      </dsp:nvSpPr>
      <dsp:spPr>
        <a:xfrm>
          <a:off x="4824532" y="0"/>
          <a:ext cx="1757772" cy="8350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2300" kern="1200" dirty="0" smtClean="0"/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300" kern="1200" dirty="0" smtClean="0"/>
            <a:t>جهة العيون</a:t>
          </a:r>
          <a:r>
            <a:rPr lang="fr-FR" sz="2300" kern="1200" dirty="0" smtClean="0"/>
            <a:t> - </a:t>
          </a:r>
          <a:r>
            <a:rPr lang="ar-SA" sz="2300" kern="1200" dirty="0" err="1" smtClean="0"/>
            <a:t>بوجدور</a:t>
          </a:r>
          <a:r>
            <a:rPr lang="fr-FR" sz="2300" kern="1200" dirty="0" smtClean="0"/>
            <a:t> - </a:t>
          </a:r>
          <a:r>
            <a:rPr lang="ar-SA" sz="2300" kern="1200" dirty="0" smtClean="0"/>
            <a:t>الساقية الحمراء </a:t>
          </a:r>
          <a:endParaRPr lang="fr-FR" sz="2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</a:t>
          </a:r>
          <a:endParaRPr lang="fr-FR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48989" y="24457"/>
        <a:ext cx="1708858" cy="786105"/>
      </dsp:txXfrm>
    </dsp:sp>
    <dsp:sp modelId="{3B0A30C0-A164-4167-82D0-A83474C55623}">
      <dsp:nvSpPr>
        <dsp:cNvPr id="0" name=""/>
        <dsp:cNvSpPr/>
      </dsp:nvSpPr>
      <dsp:spPr>
        <a:xfrm rot="5400000">
          <a:off x="5600543" y="880172"/>
          <a:ext cx="250830" cy="218679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3E0DA-917B-4D83-A2C1-FBDB18529F59}">
      <dsp:nvSpPr>
        <dsp:cNvPr id="0" name=""/>
        <dsp:cNvSpPr/>
      </dsp:nvSpPr>
      <dsp:spPr>
        <a:xfrm>
          <a:off x="72007" y="1293987"/>
          <a:ext cx="2665258" cy="33462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432000" numCol="1" spcCol="1270" anchor="t" anchorCtr="1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أكادير</a:t>
          </a:r>
          <a:r>
            <a:rPr lang="ar-SA" sz="18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kern="1200" dirty="0" smtClean="0"/>
            <a:t>(المجلس </a:t>
          </a:r>
          <a:r>
            <a:rPr lang="ar-MA" sz="1400" b="1" kern="1200" dirty="0" err="1" smtClean="0"/>
            <a:t>الجهوي</a:t>
          </a:r>
          <a:r>
            <a:rPr lang="ar-MA" sz="1400" b="1" kern="1200" dirty="0" smtClean="0"/>
            <a:t> للهيئة</a:t>
          </a:r>
          <a:r>
            <a:rPr lang="ar-MA" sz="1400" b="1" kern="1200" dirty="0" err="1" smtClean="0"/>
            <a:t>)</a:t>
          </a:r>
          <a:endParaRPr lang="fr-FR" sz="14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1" kern="1200" dirty="0" smtClean="0"/>
            <a:t>  </a:t>
          </a:r>
          <a:r>
            <a:rPr lang="ar-MA" sz="1800" b="1" kern="1200" dirty="0" smtClean="0"/>
            <a:t> </a:t>
          </a:r>
          <a:r>
            <a:rPr lang="fr-FR" sz="1800" b="1" kern="1200" dirty="0" smtClean="0"/>
            <a:t> </a:t>
          </a:r>
          <a:r>
            <a:rPr lang="ar-SA" sz="1800" b="0" kern="1200" dirty="0" smtClean="0">
              <a:cs typeface="+mn-cs"/>
            </a:rPr>
            <a:t>-</a:t>
          </a:r>
          <a:r>
            <a:rPr lang="fr-FR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أكاديرادا</a:t>
          </a:r>
          <a:r>
            <a:rPr lang="ar-SA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وتنان</a:t>
          </a:r>
          <a:endParaRPr lang="ar-SA" sz="1800" b="0" kern="120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cs typeface="+mn-cs"/>
            </a:rPr>
            <a:t>   - </a:t>
          </a:r>
          <a:r>
            <a:rPr lang="ar-SA" sz="1800" b="0" kern="1200" dirty="0" err="1" smtClean="0">
              <a:cs typeface="+mn-cs"/>
            </a:rPr>
            <a:t>شتوكة</a:t>
          </a:r>
          <a:r>
            <a:rPr lang="ar-SA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ايت</a:t>
          </a:r>
          <a:r>
            <a:rPr lang="ar-SA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باها</a:t>
          </a:r>
          <a:r>
            <a:rPr lang="ar-MA" sz="1800" b="0" kern="1200" dirty="0" smtClean="0">
              <a:cs typeface="+mn-cs"/>
            </a:rPr>
            <a:t> </a:t>
          </a:r>
          <a:endParaRPr lang="ar-SA" sz="1800" b="0" kern="120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cs typeface="+mn-cs"/>
            </a:rPr>
            <a:t>  </a:t>
          </a:r>
          <a:r>
            <a:rPr lang="ar-MA" sz="1800" b="0" kern="1200" dirty="0" smtClean="0">
              <a:cs typeface="+mn-cs"/>
            </a:rPr>
            <a:t> </a:t>
          </a:r>
          <a:r>
            <a:rPr lang="ar-SA" sz="1800" b="0" kern="1200" dirty="0" smtClean="0">
              <a:cs typeface="+mn-cs"/>
            </a:rPr>
            <a:t>-</a:t>
          </a:r>
          <a:r>
            <a:rPr lang="fr-FR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انزكان</a:t>
          </a:r>
          <a:r>
            <a:rPr lang="ar-SA" sz="1800" b="0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ايت</a:t>
          </a:r>
          <a:r>
            <a:rPr lang="ar-SA" sz="1800" b="0" kern="1200" dirty="0" smtClean="0">
              <a:cs typeface="+mn-cs"/>
            </a:rPr>
            <a:t> ملول</a:t>
          </a:r>
          <a:endParaRPr lang="en-US" sz="1800" b="0" kern="120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ورزازات</a:t>
          </a:r>
          <a:r>
            <a:rPr lang="ar-SA" sz="18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1" kern="1200" dirty="0" smtClean="0">
              <a:cs typeface="+mn-cs"/>
            </a:rPr>
            <a:t>   </a:t>
          </a:r>
          <a:r>
            <a:rPr lang="ar-SA" sz="1800" b="0" kern="1200" dirty="0" smtClean="0">
              <a:cs typeface="+mn-cs"/>
            </a:rPr>
            <a:t>-</a:t>
          </a:r>
          <a:r>
            <a:rPr lang="ar-SA" sz="1800" b="1" kern="1200" dirty="0" smtClean="0">
              <a:cs typeface="+mn-cs"/>
            </a:rPr>
            <a:t> </a:t>
          </a:r>
          <a:r>
            <a:rPr lang="ar-SA" sz="1800" b="0" kern="1200" dirty="0" err="1" smtClean="0">
              <a:cs typeface="+mn-cs"/>
            </a:rPr>
            <a:t>ورزازات</a:t>
          </a:r>
          <a:r>
            <a:rPr lang="ar-SA" sz="1800" b="0" kern="1200" dirty="0" smtClean="0">
              <a:cs typeface="+mn-cs"/>
            </a:rPr>
            <a:t>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>
              <a:cs typeface="+mn-cs"/>
            </a:rPr>
            <a:t>  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تنغير</a:t>
          </a:r>
          <a:r>
            <a:rPr lang="fr-FR" sz="1800" b="0" kern="1200" dirty="0" smtClean="0">
              <a:cs typeface="+mn-cs"/>
            </a:rPr>
            <a:t>       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>
              <a:cs typeface="+mn-cs"/>
            </a:rPr>
            <a:t>  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زاكورة</a:t>
          </a:r>
          <a:r>
            <a:rPr lang="fr-FR" sz="1800" b="0" kern="1200" dirty="0" smtClean="0">
              <a:cs typeface="+mn-cs"/>
            </a:rPr>
            <a:t>     </a:t>
          </a:r>
          <a:endParaRPr lang="ar-SA" sz="1800" b="0" kern="1200" dirty="0" smtClean="0"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تزنيت</a:t>
          </a:r>
          <a:r>
            <a:rPr lang="ar-SA" sz="24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r-SA" sz="1400" b="0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ar-SA" sz="1400" b="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0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>
              <a:solidFill>
                <a:schemeClr val="tx1"/>
              </a:solidFill>
              <a:latin typeface="Times New Roman" pitchFamily="18" charset="0"/>
              <a:cs typeface="+mn-cs"/>
            </a:rPr>
            <a:t>   </a:t>
          </a:r>
          <a:r>
            <a:rPr lang="ar-SA" sz="1800" b="0" kern="1200" dirty="0" smtClean="0">
              <a:solidFill>
                <a:schemeClr val="tx1"/>
              </a:solidFill>
              <a:latin typeface="Times New Roman" pitchFamily="18" charset="0"/>
              <a:cs typeface="+mn-cs"/>
            </a:rPr>
            <a:t>- </a:t>
          </a:r>
          <a:r>
            <a:rPr lang="ar-SA" sz="1800" b="0" kern="1200" dirty="0" err="1" smtClean="0">
              <a:solidFill>
                <a:schemeClr val="tx1"/>
              </a:solidFill>
              <a:latin typeface="Times New Roman" pitchFamily="18" charset="0"/>
              <a:cs typeface="+mn-cs"/>
            </a:rPr>
            <a:t>تزنيت</a:t>
          </a:r>
          <a:endParaRPr lang="ar-MA" sz="1800" b="0" kern="1200" dirty="0" smtClean="0">
            <a:solidFill>
              <a:schemeClr val="tx1"/>
            </a:solidFill>
            <a:latin typeface="Times New Roman" pitchFamily="18" charset="0"/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solidFill>
                <a:schemeClr val="tx1"/>
              </a:solidFill>
              <a:latin typeface="Times New Roman" pitchFamily="18" charset="0"/>
              <a:cs typeface="+mn-cs"/>
            </a:rPr>
            <a:t>   - سيدي افني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تارودانت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0070" y="1372050"/>
        <a:ext cx="2509132" cy="3190140"/>
      </dsp:txXfrm>
    </dsp:sp>
    <dsp:sp modelId="{324CB0CC-67F0-4175-8084-1707EE8714C3}">
      <dsp:nvSpPr>
        <dsp:cNvPr id="0" name=""/>
        <dsp:cNvSpPr/>
      </dsp:nvSpPr>
      <dsp:spPr>
        <a:xfrm rot="16168366">
          <a:off x="3500825" y="776904"/>
          <a:ext cx="427848" cy="256474"/>
        </a:xfrm>
        <a:prstGeom prst="lef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5AAE7-A36A-4D46-ACC1-941F39B36C4E}">
      <dsp:nvSpPr>
        <dsp:cNvPr id="0" name=""/>
        <dsp:cNvSpPr/>
      </dsp:nvSpPr>
      <dsp:spPr>
        <a:xfrm>
          <a:off x="2664293" y="0"/>
          <a:ext cx="1732710" cy="820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جهة </a:t>
          </a:r>
          <a:r>
            <a:rPr lang="ar-SA" sz="2400" kern="1200" dirty="0" err="1" smtClean="0"/>
            <a:t>كلميم</a:t>
          </a:r>
          <a:r>
            <a:rPr lang="fr-FR" sz="2400" kern="1200" dirty="0" smtClean="0"/>
            <a:t> - </a:t>
          </a:r>
          <a:r>
            <a:rPr lang="ar-SA" sz="2400" kern="1200" dirty="0" err="1" smtClean="0"/>
            <a:t>السمارة</a:t>
          </a:r>
          <a:r>
            <a:rPr lang="ar-SA" sz="2400" kern="1200" dirty="0" smtClean="0"/>
            <a:t> 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8331" y="24038"/>
        <a:ext cx="1684634" cy="772656"/>
      </dsp:txXfrm>
    </dsp:sp>
    <dsp:sp modelId="{28BDE8AD-E35D-4182-A3DF-9CBB129D7094}">
      <dsp:nvSpPr>
        <dsp:cNvPr id="0" name=""/>
        <dsp:cNvSpPr/>
      </dsp:nvSpPr>
      <dsp:spPr>
        <a:xfrm rot="5400000">
          <a:off x="7586820" y="769538"/>
          <a:ext cx="547874" cy="162467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059CB-04B4-440A-B52A-130AFCA3E592}">
      <dsp:nvSpPr>
        <dsp:cNvPr id="0" name=""/>
        <dsp:cNvSpPr/>
      </dsp:nvSpPr>
      <dsp:spPr>
        <a:xfrm>
          <a:off x="6912762" y="0"/>
          <a:ext cx="1927702" cy="899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جهة وادي الذهب - لكويرة</a:t>
          </a:r>
          <a:endParaRPr lang="fr-FR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39104" y="26342"/>
        <a:ext cx="1875018" cy="846706"/>
      </dsp:txXfrm>
    </dsp:sp>
    <dsp:sp modelId="{E34AD3A1-EBB6-4381-ADB5-FFA96DD3A3F9}">
      <dsp:nvSpPr>
        <dsp:cNvPr id="0" name=""/>
        <dsp:cNvSpPr/>
      </dsp:nvSpPr>
      <dsp:spPr>
        <a:xfrm rot="253334" flipH="1">
          <a:off x="4724878" y="2914379"/>
          <a:ext cx="81739" cy="207042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2D90D-5247-40B6-8311-5CAE28B174A8}">
      <dsp:nvSpPr>
        <dsp:cNvPr id="0" name=""/>
        <dsp:cNvSpPr/>
      </dsp:nvSpPr>
      <dsp:spPr>
        <a:xfrm>
          <a:off x="2952325" y="1728191"/>
          <a:ext cx="2148708" cy="2629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ar-SA" sz="2400" b="1" kern="1200" dirty="0" smtClean="0"/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كلميم</a:t>
          </a:r>
          <a:r>
            <a:rPr lang="ar-SA" sz="24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SA" sz="18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kern="1200" dirty="0" smtClean="0"/>
            <a:t>(المديرية </a:t>
          </a: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</a:t>
          </a: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1400" b="1" kern="1200" dirty="0" smtClean="0"/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MA" sz="1400" b="1" kern="1200" dirty="0" smtClean="0"/>
            <a:t>للصحة</a:t>
          </a:r>
          <a:r>
            <a:rPr lang="ar-MA" sz="1400" b="1" kern="1200" dirty="0" err="1" smtClean="0"/>
            <a:t>)</a:t>
          </a:r>
          <a:endParaRPr lang="ar-MA" sz="14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SA" sz="1600" b="1" kern="1200" dirty="0" smtClean="0"/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r>
            <a:rPr lang="fr-FR" sz="2400" b="1" kern="1200" dirty="0" smtClean="0"/>
            <a:t> </a:t>
          </a:r>
          <a:r>
            <a:rPr lang="ar-SA" sz="2400" b="1" kern="1200" dirty="0" smtClean="0"/>
            <a:t>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كلميم</a:t>
          </a:r>
          <a:r>
            <a:rPr lang="fr-FR" sz="1800" b="0" kern="1200" dirty="0" smtClean="0">
              <a:cs typeface="+mn-cs"/>
            </a:rPr>
            <a:t> </a:t>
          </a:r>
          <a:endParaRPr lang="ar-SA" sz="1800" b="0" kern="1200" dirty="0" smtClean="0">
            <a:cs typeface="+mn-cs"/>
          </a:endParaRP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ar-SA" sz="1800" b="0" kern="1200" dirty="0" smtClean="0">
              <a:cs typeface="+mn-cs"/>
            </a:rPr>
            <a:t>  </a:t>
          </a:r>
          <a:r>
            <a:rPr lang="fr-FR" sz="1800" b="0" kern="1200" dirty="0" smtClean="0">
              <a:cs typeface="+mn-cs"/>
            </a:rPr>
            <a:t>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طانطان</a:t>
          </a:r>
          <a:endParaRPr lang="ar-SA" sz="1800" b="0" kern="1200" dirty="0" smtClean="0">
            <a:cs typeface="+mn-cs"/>
          </a:endParaRP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ar-SA" sz="1800" b="0" kern="1200" dirty="0" smtClean="0">
              <a:cs typeface="+mn-cs"/>
            </a:rPr>
            <a:t> </a:t>
          </a:r>
          <a:r>
            <a:rPr lang="fr-FR" sz="1800" b="0" kern="1200" dirty="0" smtClean="0">
              <a:cs typeface="+mn-cs"/>
            </a:rPr>
            <a:t> 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اسازاك</a:t>
          </a:r>
          <a:endParaRPr lang="fr-FR" sz="1800" b="0" kern="1200" dirty="0" smtClean="0">
            <a:cs typeface="+mn-cs"/>
          </a:endParaRP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طاطا</a:t>
          </a: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fr-FR" sz="1400" b="1" kern="1200" dirty="0" smtClean="0"/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السمارة</a:t>
          </a:r>
          <a:r>
            <a:rPr lang="fr-FR" sz="2000" b="1" kern="1200" dirty="0" smtClean="0"/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MA" sz="1400" b="1" kern="1200" dirty="0" smtClean="0"/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sp:txBody>
      <dsp:txXfrm>
        <a:off x="3015259" y="1791125"/>
        <a:ext cx="2022840" cy="2503148"/>
      </dsp:txXfrm>
    </dsp:sp>
    <dsp:sp modelId="{1A19EA0E-7B62-44B2-8693-381CF85119AA}">
      <dsp:nvSpPr>
        <dsp:cNvPr id="0" name=""/>
        <dsp:cNvSpPr/>
      </dsp:nvSpPr>
      <dsp:spPr>
        <a:xfrm rot="21499486" flipH="1" flipV="1">
          <a:off x="6825160" y="2804527"/>
          <a:ext cx="104093" cy="41517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30A65-BA65-4E4D-B625-E404D8513ADA}">
      <dsp:nvSpPr>
        <dsp:cNvPr id="0" name=""/>
        <dsp:cNvSpPr/>
      </dsp:nvSpPr>
      <dsp:spPr>
        <a:xfrm>
          <a:off x="5328594" y="1944214"/>
          <a:ext cx="1640772" cy="18536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24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4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endParaRPr lang="ar-MA" sz="24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العيون</a:t>
          </a:r>
          <a:r>
            <a:rPr lang="fr-FR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:</a:t>
          </a:r>
          <a:r>
            <a:rPr lang="ar-MA" sz="1400" b="1" kern="1200" dirty="0" smtClean="0"/>
            <a:t>(المديرية </a:t>
          </a: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ar-MA" sz="1400" b="1" kern="1200" dirty="0" smtClean="0"/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endParaRPr lang="ar-SA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lvl="0" algn="ctr" defTabSz="10668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endParaRPr lang="fr-FR" sz="10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r" defTabSz="1066800" rtl="1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FR" sz="1800" b="0" kern="1200" dirty="0" smtClean="0">
              <a:cs typeface="+mn-cs"/>
            </a:rPr>
            <a:t>     </a:t>
          </a:r>
          <a:r>
            <a:rPr lang="ar-SA" sz="1800" b="0" kern="1200" dirty="0" smtClean="0">
              <a:cs typeface="+mn-cs"/>
            </a:rPr>
            <a:t>- العيون</a:t>
          </a:r>
          <a:r>
            <a:rPr lang="fr-FR" sz="1800" b="0" kern="1200" dirty="0" smtClean="0">
              <a:cs typeface="+mn-cs"/>
            </a:rPr>
            <a:t>          </a:t>
          </a:r>
          <a:r>
            <a:rPr lang="ar-MA" sz="1800" b="0" kern="1200" dirty="0" smtClean="0">
              <a:cs typeface="+mn-cs"/>
            </a:rPr>
            <a:t>  </a:t>
          </a:r>
          <a:r>
            <a:rPr lang="fr-FR" sz="1800" b="0" kern="1200" dirty="0" smtClean="0">
              <a:cs typeface="+mn-cs"/>
            </a:rPr>
            <a:t>  </a:t>
          </a:r>
          <a:r>
            <a:rPr lang="ar-SA" sz="1800" b="0" kern="1200" dirty="0" smtClean="0">
              <a:cs typeface="+mn-cs"/>
            </a:rPr>
            <a:t>- </a:t>
          </a:r>
          <a:r>
            <a:rPr lang="ar-SA" sz="1800" b="0" kern="1200" dirty="0" err="1" smtClean="0">
              <a:cs typeface="+mn-cs"/>
            </a:rPr>
            <a:t>طرفاية</a:t>
          </a:r>
          <a:endParaRPr lang="ar-MA" sz="1800" b="0" kern="1200" dirty="0" smtClean="0">
            <a:cs typeface="+mn-cs"/>
          </a:endParaRP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endParaRPr lang="fr-FR" sz="2000" b="1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r>
            <a:rPr lang="fr-FR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M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بوجدور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:</a:t>
          </a:r>
          <a:r>
            <a:rPr lang="ar-MA" sz="1400" b="1" kern="1200" dirty="0" smtClean="0"/>
            <a:t>( مندوبية </a:t>
          </a:r>
        </a:p>
        <a:p>
          <a:pPr lvl="0" algn="r" defTabSz="1066800" rtl="1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r>
            <a:rPr lang="ar-MA" sz="1400" b="1" kern="1200" dirty="0" smtClean="0"/>
            <a:t>وزارة الصحة</a:t>
          </a:r>
          <a:r>
            <a:rPr lang="ar-MA" sz="1400" b="1" kern="1200" dirty="0" err="1" smtClean="0"/>
            <a:t>)</a:t>
          </a:r>
          <a:endParaRPr lang="fr-FR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FR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6651" y="1992271"/>
        <a:ext cx="1544658" cy="1757492"/>
      </dsp:txXfrm>
    </dsp:sp>
    <dsp:sp modelId="{0B0F0398-D83D-48AC-B362-651F8352658E}">
      <dsp:nvSpPr>
        <dsp:cNvPr id="0" name=""/>
        <dsp:cNvSpPr/>
      </dsp:nvSpPr>
      <dsp:spPr>
        <a:xfrm>
          <a:off x="7128786" y="1944214"/>
          <a:ext cx="1664520" cy="17236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الداخلة</a:t>
          </a:r>
          <a:r>
            <a:rPr lang="ar-SA" sz="2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r-S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rPr>
            <a:t>:</a:t>
          </a:r>
          <a:r>
            <a:rPr lang="ar-MA" sz="1400" b="1" kern="1200" dirty="0" smtClean="0"/>
            <a:t>(المديرية </a:t>
          </a: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ar-MA" sz="1400" b="1" kern="1200" dirty="0" err="1" smtClean="0"/>
            <a:t>الجهوية</a:t>
          </a:r>
          <a:r>
            <a:rPr lang="ar-MA" sz="1400" b="1" kern="1200" dirty="0" smtClean="0"/>
            <a:t> للصحة</a:t>
          </a:r>
          <a:r>
            <a:rPr lang="ar-MA" sz="1400" b="1" kern="1200" dirty="0" err="1" smtClean="0"/>
            <a:t>)</a:t>
          </a:r>
          <a:endParaRPr lang="ar-SA" sz="14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fr-FR" sz="2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ar-SA" sz="2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1800" b="0" kern="1200" dirty="0" smtClean="0">
              <a:latin typeface="Times New Roman" pitchFamily="18" charset="0"/>
              <a:cs typeface="+mn-cs"/>
            </a:rPr>
            <a:t>- الداخلة</a:t>
          </a:r>
          <a:r>
            <a:rPr lang="fr-FR" sz="1800" b="0" kern="1200" dirty="0" smtClean="0">
              <a:latin typeface="Times New Roman" pitchFamily="18" charset="0"/>
              <a:cs typeface="+mn-cs"/>
            </a:rPr>
            <a:t> </a:t>
          </a:r>
          <a:endParaRPr lang="ar-SA" sz="1800" b="0" kern="1200" dirty="0" smtClean="0">
            <a:latin typeface="Times New Roman" pitchFamily="18" charset="0"/>
            <a:cs typeface="+mn-cs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>
              <a:latin typeface="Times New Roman" pitchFamily="18" charset="0"/>
              <a:cs typeface="+mn-cs"/>
            </a:rPr>
            <a:t>    </a:t>
          </a:r>
          <a:r>
            <a:rPr lang="ar-SA" sz="1800" b="0" kern="1200" dirty="0" smtClean="0">
              <a:latin typeface="Times New Roman" pitchFamily="18" charset="0"/>
              <a:cs typeface="+mn-cs"/>
            </a:rPr>
            <a:t>- </a:t>
          </a:r>
          <a:r>
            <a:rPr lang="ar-SA" sz="1800" b="0" kern="1200" dirty="0" err="1" smtClean="0">
              <a:latin typeface="Times New Roman" pitchFamily="18" charset="0"/>
              <a:cs typeface="+mn-cs"/>
            </a:rPr>
            <a:t>اوسرد</a:t>
          </a:r>
          <a:r>
            <a:rPr lang="fr-FR" sz="1800" b="0" kern="1200" dirty="0" smtClean="0">
              <a:latin typeface="Times New Roman" pitchFamily="18" charset="0"/>
              <a:cs typeface="+mn-cs"/>
            </a:rPr>
            <a:t> </a:t>
          </a:r>
          <a:endParaRPr lang="fr-FR" sz="1800" b="0" kern="1200" dirty="0">
            <a:latin typeface="Times New Roman" pitchFamily="18" charset="0"/>
            <a:cs typeface="+mn-cs"/>
          </a:endParaRPr>
        </a:p>
      </dsp:txBody>
      <dsp:txXfrm>
        <a:off x="7177538" y="1992966"/>
        <a:ext cx="1567016" cy="16261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358DE-7B44-4491-8FA4-BA34541F02E0}">
      <dsp:nvSpPr>
        <dsp:cNvPr id="0" name=""/>
        <dsp:cNvSpPr/>
      </dsp:nvSpPr>
      <dsp:spPr>
        <a:xfrm rot="5554707">
          <a:off x="3962669" y="1274119"/>
          <a:ext cx="459871" cy="461070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AB63-DB44-4049-B6A6-FC87FB1B61FB}">
      <dsp:nvSpPr>
        <dsp:cNvPr id="0" name=""/>
        <dsp:cNvSpPr/>
      </dsp:nvSpPr>
      <dsp:spPr>
        <a:xfrm>
          <a:off x="1499893" y="454671"/>
          <a:ext cx="5298278" cy="9058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ar-SA" sz="2400" kern="1200" dirty="0" smtClean="0">
              <a:cs typeface="+mn-cs"/>
            </a:rPr>
            <a:t>جهة مراكش</a:t>
          </a:r>
          <a:endParaRPr lang="fr-FR" sz="2400" kern="1200" dirty="0" smtClean="0">
            <a:cs typeface="+mn-cs"/>
          </a:endParaRPr>
        </a:p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ar-SA" sz="2400" kern="1200" dirty="0" err="1" smtClean="0">
              <a:cs typeface="+mn-cs"/>
            </a:rPr>
            <a:t>تانسيفت</a:t>
          </a:r>
          <a:r>
            <a:rPr lang="ar-SA" sz="2400" kern="1200" dirty="0" smtClean="0">
              <a:cs typeface="+mn-cs"/>
            </a:rPr>
            <a:t> </a:t>
          </a:r>
          <a:r>
            <a:rPr lang="fr-FR" sz="2400" kern="1200" dirty="0" smtClean="0">
              <a:cs typeface="+mn-cs"/>
            </a:rPr>
            <a:t>-</a:t>
          </a:r>
          <a:r>
            <a:rPr lang="ar-SA" sz="2400" kern="1200" dirty="0" err="1" smtClean="0">
              <a:cs typeface="+mn-cs"/>
            </a:rPr>
            <a:t>الحوز</a:t>
          </a:r>
          <a:endParaRPr lang="fr-FR" sz="2400" kern="1200" dirty="0">
            <a:cs typeface="+mn-cs"/>
          </a:endParaRPr>
        </a:p>
      </dsp:txBody>
      <dsp:txXfrm>
        <a:off x="1526424" y="481202"/>
        <a:ext cx="5245216" cy="852759"/>
      </dsp:txXfrm>
    </dsp:sp>
    <dsp:sp modelId="{8FD9E283-034A-4D53-8D33-4056608A87DC}">
      <dsp:nvSpPr>
        <dsp:cNvPr id="0" name=""/>
        <dsp:cNvSpPr/>
      </dsp:nvSpPr>
      <dsp:spPr>
        <a:xfrm rot="21554670">
          <a:off x="3392621" y="3226451"/>
          <a:ext cx="48423" cy="43306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71305-6652-48BD-9529-04F028AEEFFF}">
      <dsp:nvSpPr>
        <dsp:cNvPr id="0" name=""/>
        <dsp:cNvSpPr/>
      </dsp:nvSpPr>
      <dsp:spPr>
        <a:xfrm>
          <a:off x="144004" y="2808309"/>
          <a:ext cx="2730219" cy="1480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 dirty="0" smtClean="0"/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rPr>
            <a:t>مراكش</a:t>
          </a:r>
          <a:r>
            <a:rPr lang="ar-SA" sz="24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SA" sz="18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kern="1200" dirty="0" smtClean="0"/>
            <a:t>(المجلس </a:t>
          </a:r>
          <a:r>
            <a:rPr lang="ar-MA" sz="1400" b="1" kern="1200" dirty="0" err="1" smtClean="0"/>
            <a:t>الجهوي</a:t>
          </a:r>
          <a:r>
            <a:rPr lang="ar-MA" sz="1400" b="1" kern="1200" dirty="0" smtClean="0"/>
            <a:t> للهيئة</a:t>
          </a:r>
          <a:r>
            <a:rPr lang="ar-MA" sz="1400" b="1" kern="1200" dirty="0" err="1" smtClean="0"/>
            <a:t>)</a:t>
          </a:r>
          <a:r>
            <a:rPr lang="ar-SA" sz="1400" b="1" kern="1200" dirty="0" smtClean="0"/>
            <a:t> </a:t>
          </a:r>
          <a:endParaRPr lang="fr-FR" sz="1400" b="1" kern="1200" dirty="0" smtClean="0"/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1" kern="1200" dirty="0" smtClean="0"/>
            <a:t> </a:t>
          </a:r>
          <a:r>
            <a:rPr lang="ar-MA" sz="1800" b="1" kern="1200" dirty="0" smtClean="0"/>
            <a:t> </a:t>
          </a:r>
          <a:r>
            <a:rPr lang="fr-FR" sz="1800" b="1" kern="1200" dirty="0" smtClean="0"/>
            <a:t>     </a:t>
          </a:r>
          <a:r>
            <a:rPr lang="ar-SA" sz="1800" b="0" kern="1200" dirty="0" smtClean="0"/>
            <a:t>- مراكش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/>
            <a:t> </a:t>
          </a:r>
          <a:r>
            <a:rPr lang="ar-MA" sz="1800" b="0" kern="1200" dirty="0" smtClean="0"/>
            <a:t>  </a:t>
          </a:r>
          <a:r>
            <a:rPr lang="ar-SA" sz="1800" b="0" kern="1200" dirty="0" smtClean="0"/>
            <a:t>   - </a:t>
          </a:r>
          <a:r>
            <a:rPr lang="ar-SA" sz="1800" b="0" kern="1200" dirty="0" err="1" smtClean="0"/>
            <a:t>الرحامنة</a:t>
          </a:r>
          <a:r>
            <a:rPr lang="ar-SA" sz="1800" b="0" kern="1200" dirty="0" smtClean="0"/>
            <a:t> 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/>
            <a:t>  </a:t>
          </a:r>
          <a:r>
            <a:rPr lang="ar-MA" sz="1800" b="0" kern="1200" dirty="0" smtClean="0"/>
            <a:t>  </a:t>
          </a:r>
          <a:r>
            <a:rPr lang="ar-SA" sz="1800" b="0" kern="1200" dirty="0" smtClean="0"/>
            <a:t>  - </a:t>
          </a:r>
          <a:r>
            <a:rPr lang="ar-SA" sz="1800" b="0" kern="1200" dirty="0" err="1" smtClean="0"/>
            <a:t>شيشاوة</a:t>
          </a:r>
          <a:r>
            <a:rPr lang="ar-SA" sz="1800" b="0" kern="1200" dirty="0" smtClean="0"/>
            <a:t> 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/>
            <a:t>  </a:t>
          </a:r>
          <a:r>
            <a:rPr lang="ar-MA" sz="1800" b="0" kern="1200" dirty="0" smtClean="0"/>
            <a:t>  </a:t>
          </a:r>
          <a:r>
            <a:rPr lang="ar-SA" sz="1800" b="0" kern="1200" dirty="0" smtClean="0"/>
            <a:t>  - </a:t>
          </a:r>
          <a:r>
            <a:rPr lang="ar-SA" sz="1800" b="0" kern="1200" dirty="0" err="1" smtClean="0"/>
            <a:t>الحوز</a:t>
          </a:r>
          <a:endParaRPr lang="ar-SA" sz="1800" b="0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        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7356" y="2851661"/>
        <a:ext cx="2643515" cy="1393449"/>
      </dsp:txXfrm>
    </dsp:sp>
    <dsp:sp modelId="{ED50AEB9-F15F-473F-9F21-E2330C7A5FCC}">
      <dsp:nvSpPr>
        <dsp:cNvPr id="0" name=""/>
        <dsp:cNvSpPr/>
      </dsp:nvSpPr>
      <dsp:spPr>
        <a:xfrm rot="10784336">
          <a:off x="4876892" y="3056355"/>
          <a:ext cx="541035" cy="43306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3E0DA-917B-4D83-A2C1-FBDB18529F59}">
      <dsp:nvSpPr>
        <dsp:cNvPr id="0" name=""/>
        <dsp:cNvSpPr/>
      </dsp:nvSpPr>
      <dsp:spPr>
        <a:xfrm>
          <a:off x="5995216" y="2875955"/>
          <a:ext cx="2455687" cy="11944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الصويرة</a:t>
          </a:r>
          <a:r>
            <a:rPr lang="ar-MA" sz="20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SA" sz="14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6030200" y="2910939"/>
        <a:ext cx="2385719" cy="1124481"/>
      </dsp:txXfrm>
    </dsp:sp>
    <dsp:sp modelId="{67B32392-8CF5-43F7-AAC7-4D0A7B0D8F36}">
      <dsp:nvSpPr>
        <dsp:cNvPr id="0" name=""/>
        <dsp:cNvSpPr/>
      </dsp:nvSpPr>
      <dsp:spPr>
        <a:xfrm>
          <a:off x="3465908" y="2895971"/>
          <a:ext cx="2369228" cy="11944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rPr>
            <a:t>قلعة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السراغنة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3500892" y="2930955"/>
        <a:ext cx="2299260" cy="11244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358DE-7B44-4491-8FA4-BA34541F02E0}">
      <dsp:nvSpPr>
        <dsp:cNvPr id="0" name=""/>
        <dsp:cNvSpPr/>
      </dsp:nvSpPr>
      <dsp:spPr>
        <a:xfrm rot="5147304">
          <a:off x="4034247" y="1523854"/>
          <a:ext cx="527549" cy="453739"/>
        </a:xfrm>
        <a:prstGeom prst="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AB63-DB44-4049-B6A6-FC87FB1B61FB}">
      <dsp:nvSpPr>
        <dsp:cNvPr id="0" name=""/>
        <dsp:cNvSpPr/>
      </dsp:nvSpPr>
      <dsp:spPr>
        <a:xfrm>
          <a:off x="1368688" y="891854"/>
          <a:ext cx="5702487" cy="812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1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cs typeface="+mn-cs"/>
            </a:rPr>
            <a:t> </a:t>
          </a:r>
          <a:r>
            <a:rPr lang="ar-SA" sz="2400" kern="1200" dirty="0" err="1" smtClean="0">
              <a:cs typeface="+mn-cs"/>
            </a:rPr>
            <a:t>تافيلالت</a:t>
          </a:r>
          <a:r>
            <a:rPr lang="en-US" sz="2400" kern="1200" dirty="0" smtClean="0">
              <a:cs typeface="+mn-cs"/>
            </a:rPr>
            <a:t> </a:t>
          </a:r>
          <a:r>
            <a:rPr lang="ar-SA" sz="2400" kern="1200" dirty="0" smtClean="0">
              <a:cs typeface="+mn-cs"/>
            </a:rPr>
            <a:t>جهة مكناس</a:t>
          </a:r>
          <a:r>
            <a:rPr lang="fr-FR" sz="2400" kern="1200" dirty="0" smtClean="0">
              <a:cs typeface="+mn-cs"/>
            </a:rPr>
            <a:t> -</a:t>
          </a:r>
          <a:endParaRPr lang="en-US" sz="2400" kern="1200" dirty="0" smtClean="0">
            <a:cs typeface="+mn-cs"/>
          </a:endParaRPr>
        </a:p>
      </dsp:txBody>
      <dsp:txXfrm>
        <a:off x="1392494" y="915660"/>
        <a:ext cx="5654875" cy="765195"/>
      </dsp:txXfrm>
    </dsp:sp>
    <dsp:sp modelId="{8FD9E283-034A-4D53-8D33-4056608A87DC}">
      <dsp:nvSpPr>
        <dsp:cNvPr id="0" name=""/>
        <dsp:cNvSpPr/>
      </dsp:nvSpPr>
      <dsp:spPr>
        <a:xfrm rot="10794392">
          <a:off x="1316889" y="3896212"/>
          <a:ext cx="713981" cy="112815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71305-6652-48BD-9529-04F028AEEFFF}">
      <dsp:nvSpPr>
        <dsp:cNvPr id="0" name=""/>
        <dsp:cNvSpPr/>
      </dsp:nvSpPr>
      <dsp:spPr>
        <a:xfrm>
          <a:off x="6624736" y="3168359"/>
          <a:ext cx="1981522" cy="1380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الرشيدية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sp:txBody>
      <dsp:txXfrm>
        <a:off x="6665180" y="3208803"/>
        <a:ext cx="1900634" cy="1299956"/>
      </dsp:txXfrm>
    </dsp:sp>
    <dsp:sp modelId="{7BDD3DC4-9B6C-4107-85E4-E768A5FD3E43}">
      <dsp:nvSpPr>
        <dsp:cNvPr id="0" name=""/>
        <dsp:cNvSpPr/>
      </dsp:nvSpPr>
      <dsp:spPr>
        <a:xfrm rot="26845" flipH="1">
          <a:off x="2592495" y="3384568"/>
          <a:ext cx="49394" cy="49319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3E0DA-917B-4D83-A2C1-FBDB18529F59}">
      <dsp:nvSpPr>
        <dsp:cNvPr id="0" name=""/>
        <dsp:cNvSpPr/>
      </dsp:nvSpPr>
      <dsp:spPr>
        <a:xfrm>
          <a:off x="0" y="3024342"/>
          <a:ext cx="2210462" cy="17115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مكناس</a:t>
          </a:r>
          <a:r>
            <a:rPr lang="ar-SA" sz="1800" b="1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 :</a:t>
          </a:r>
          <a:r>
            <a:rPr lang="ar-MA" sz="1400" b="1" kern="1200" dirty="0" smtClean="0"/>
            <a:t>(المجلس </a:t>
          </a:r>
          <a:r>
            <a:rPr lang="ar-MA" sz="1400" b="1" kern="1200" dirty="0" err="1" smtClean="0"/>
            <a:t>الجهوي</a:t>
          </a:r>
          <a:r>
            <a:rPr lang="ar-MA" sz="1400" b="1" kern="1200" dirty="0" smtClean="0"/>
            <a:t> </a:t>
          </a: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ar-MA" sz="1400" b="1" kern="1200" dirty="0" smtClean="0"/>
            <a:t>للهيئة</a:t>
          </a:r>
          <a:r>
            <a:rPr lang="ar-MA" sz="1400" b="1" kern="1200" dirty="0" err="1" smtClean="0"/>
            <a:t>)</a:t>
          </a:r>
          <a:r>
            <a:rPr lang="ar-SA" sz="1400" b="1" kern="1200" dirty="0" smtClean="0"/>
            <a:t>  </a:t>
          </a:r>
        </a:p>
        <a:p>
          <a:pPr lvl="0" algn="r" defTabSz="889000" rtl="1">
            <a:lnSpc>
              <a:spcPct val="5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/>
            <a:t>  </a:t>
          </a:r>
          <a:r>
            <a:rPr lang="ar-MA" sz="1800" b="0" kern="1200" dirty="0" smtClean="0"/>
            <a:t>  </a:t>
          </a:r>
          <a:r>
            <a:rPr lang="fr-FR" sz="1800" b="0" kern="1200" dirty="0" smtClean="0"/>
            <a:t>   </a:t>
          </a:r>
          <a:r>
            <a:rPr lang="ar-MA" sz="1800" b="0" kern="1200" dirty="0" smtClean="0"/>
            <a:t> </a:t>
          </a:r>
          <a:r>
            <a:rPr lang="fr-FR" sz="1800" b="0" kern="1200" dirty="0" smtClean="0"/>
            <a:t>   </a:t>
          </a:r>
          <a:r>
            <a:rPr lang="ar-SA" sz="1800" b="0" kern="1200" dirty="0" smtClean="0"/>
            <a:t>- مكناس </a:t>
          </a:r>
          <a:r>
            <a:rPr lang="fr-FR" sz="1800" b="0" kern="1200" dirty="0" smtClean="0"/>
            <a:t> </a:t>
          </a:r>
          <a:endParaRPr lang="ar-SA" sz="1800" b="0" kern="1200" dirty="0" smtClean="0"/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MA" sz="1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MA" sz="18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ar-MA" sz="1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ar-SA" sz="1800" b="0" kern="1200" dirty="0" smtClean="0">
              <a:latin typeface="Times New Roman" pitchFamily="18" charset="0"/>
              <a:cs typeface="Times New Roman" pitchFamily="18" charset="0"/>
            </a:rPr>
            <a:t>- الحاجب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ar-MA" sz="1800" b="0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fr-FR" sz="1800" b="0" kern="1200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ar-SA" sz="1800" b="0" kern="1200" dirty="0" smtClean="0">
              <a:latin typeface="Times New Roman" pitchFamily="18" charset="0"/>
              <a:cs typeface="Times New Roman" pitchFamily="18" charset="0"/>
            </a:rPr>
            <a:t>- افران  </a:t>
          </a:r>
          <a:endParaRPr lang="fr-FR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31" y="3074473"/>
        <a:ext cx="2110200" cy="1611329"/>
      </dsp:txXfrm>
    </dsp:sp>
    <dsp:sp modelId="{7E7608DF-C879-4ADE-BA34-B0A652C128CF}">
      <dsp:nvSpPr>
        <dsp:cNvPr id="0" name=""/>
        <dsp:cNvSpPr/>
      </dsp:nvSpPr>
      <dsp:spPr>
        <a:xfrm rot="10776762">
          <a:off x="2739179" y="3808838"/>
          <a:ext cx="474553" cy="243536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A5B80-0AE4-415A-AA42-AB4A5B794432}">
      <dsp:nvSpPr>
        <dsp:cNvPr id="0" name=""/>
        <dsp:cNvSpPr/>
      </dsp:nvSpPr>
      <dsp:spPr>
        <a:xfrm>
          <a:off x="4553509" y="3144540"/>
          <a:ext cx="1923568" cy="1380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MA" sz="3200" b="1" kern="1200" dirty="0" smtClean="0">
            <a:solidFill>
              <a:schemeClr val="tx1"/>
            </a:solidFill>
          </a:endParaRPr>
        </a:p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خنيفرة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ar-SA" sz="1400" b="1" kern="1200" dirty="0" smtClean="0">
            <a:solidFill>
              <a:schemeClr val="tx2">
                <a:lumMod val="60000"/>
                <a:lumOff val="40000"/>
              </a:schemeClr>
            </a:solidFill>
            <a:cs typeface="+mn-cs"/>
          </a:endParaRP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3953" y="3184984"/>
        <a:ext cx="1842680" cy="1299956"/>
      </dsp:txXfrm>
    </dsp:sp>
    <dsp:sp modelId="{EE9894BD-1B39-4E16-943F-7C9A7E163755}">
      <dsp:nvSpPr>
        <dsp:cNvPr id="0" name=""/>
        <dsp:cNvSpPr/>
      </dsp:nvSpPr>
      <dsp:spPr>
        <a:xfrm>
          <a:off x="2448265" y="3168359"/>
          <a:ext cx="1923568" cy="1380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 </a:t>
          </a:r>
          <a:r>
            <a:rPr lang="ar-SA" sz="20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ميدلت</a:t>
          </a:r>
          <a:r>
            <a:rPr lang="ar-MA" sz="1400" b="1" kern="1200" dirty="0" err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n-cs"/>
            </a:rPr>
            <a:t>:</a:t>
          </a:r>
          <a:r>
            <a:rPr lang="ar-MA" sz="1400" b="1" kern="1200" dirty="0" smtClean="0"/>
            <a:t>( مندوبية وزارة الصحة</a:t>
          </a:r>
          <a:r>
            <a:rPr lang="ar-MA" sz="1400" b="1" kern="1200" dirty="0" err="1" smtClean="0"/>
            <a:t>)</a:t>
          </a:r>
          <a:endParaRPr lang="fr-FR" sz="1400" b="1" kern="1200" dirty="0">
            <a:solidFill>
              <a:schemeClr val="tx2">
                <a:lumMod val="60000"/>
                <a:lumOff val="40000"/>
              </a:schemeClr>
            </a:solidFill>
            <a:latin typeface="Times New Roman" pitchFamily="18" charset="0"/>
            <a:cs typeface="+mn-cs"/>
          </a:endParaRPr>
        </a:p>
      </dsp:txBody>
      <dsp:txXfrm>
        <a:off x="2488709" y="3208803"/>
        <a:ext cx="1842680" cy="1299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141DD-5323-4A5C-9230-ABBFFA4FD95B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50888"/>
            <a:ext cx="5003800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55873"/>
            <a:ext cx="5486400" cy="450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0007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510007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4FC0A-BD36-4240-A8CC-DD37FF754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23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49E8E-5A65-410F-BCCA-64C24B6263F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76E83-CFEB-49CC-8821-7491CC0D06AC}" type="datetimeFigureOut">
              <a:rPr lang="fr-FR" smtClean="0"/>
              <a:pPr/>
              <a:t>03/03/2014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8A31-F324-45A6-A841-8F8A8FBD8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14489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MA" sz="7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تقسيم </a:t>
            </a:r>
            <a:r>
              <a:rPr kumimoji="0" lang="ar-SA" sz="7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الجهات الحالية للهيئة</a:t>
            </a:r>
            <a:endParaRPr kumimoji="0" lang="ar-MA" sz="7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sz="7000" dirty="0" smtClean="0">
                <a:latin typeface="Calibri" pitchFamily="34" charset="0"/>
                <a:cs typeface="Arial" pitchFamily="34" charset="0"/>
              </a:rPr>
              <a:t>إلى </a:t>
            </a:r>
            <a:r>
              <a:rPr lang="ar-SA" sz="7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lang="ar-MA" sz="7000" dirty="0" smtClean="0">
                <a:latin typeface="Calibri" pitchFamily="34" charset="0"/>
                <a:cs typeface="Arial" pitchFamily="34" charset="0"/>
              </a:rPr>
              <a:t>جهات</a:t>
            </a:r>
            <a:r>
              <a:rPr lang="ar-SA" sz="7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ar-SA" sz="7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lang="ar-SA" sz="7000" dirty="0" smtClean="0">
                <a:latin typeface="Calibri" pitchFamily="34" charset="0"/>
                <a:cs typeface="Arial" pitchFamily="34" charset="0"/>
              </a:rPr>
              <a:t>إدارية</a:t>
            </a:r>
            <a:r>
              <a:rPr lang="ar-MA" sz="7000" dirty="0" smtClean="0">
                <a:latin typeface="Calibri" pitchFamily="34" charset="0"/>
                <a:cs typeface="Arial" pitchFamily="34" charset="0"/>
              </a:rPr>
              <a:t> و مكاتب الاقتراع</a:t>
            </a:r>
            <a:endParaRPr lang="fr-FR" sz="70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Image 3" descr="C:\bureau\Nouveau dossier (2)\sans titre1.jpg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071934" y="428604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à coins arrondis 5"/>
          <p:cNvSpPr/>
          <p:nvPr/>
        </p:nvSpPr>
        <p:spPr>
          <a:xfrm>
            <a:off x="8316416" y="5949280"/>
            <a:ext cx="428628" cy="2160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8316416" y="5445224"/>
            <a:ext cx="428628" cy="2160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572132" y="535782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مكاتب الاقتراع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72132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err="1" smtClean="0"/>
              <a:t>العمالات</a:t>
            </a:r>
            <a:r>
              <a:rPr lang="ar-SA" dirty="0" smtClean="0"/>
              <a:t> و الأقاليم التابعة لها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"/>
          <p:cNvGrpSpPr/>
          <p:nvPr/>
        </p:nvGrpSpPr>
        <p:grpSpPr>
          <a:xfrm>
            <a:off x="6357950" y="2000241"/>
            <a:ext cx="2192837" cy="1071570"/>
            <a:chOff x="6448122" y="0"/>
            <a:chExt cx="2192837" cy="147335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ectangle à coins arrondis 4"/>
            <p:cNvSpPr/>
            <p:nvPr/>
          </p:nvSpPr>
          <p:spPr>
            <a:xfrm>
              <a:off x="6448122" y="0"/>
              <a:ext cx="2192837" cy="147335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6491275" y="43153"/>
              <a:ext cx="2106531" cy="13870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جهة </a:t>
              </a:r>
              <a:r>
                <a:rPr lang="ar-SA" sz="2800" kern="1200" dirty="0" err="1" smtClean="0"/>
                <a:t>طنجة</a:t>
              </a:r>
              <a:r>
                <a:rPr lang="fr-FR" sz="2800" kern="1200" dirty="0" smtClean="0"/>
                <a:t> </a:t>
              </a:r>
              <a:r>
                <a:rPr lang="ar-SA" sz="2800" kern="1200" dirty="0" err="1" smtClean="0"/>
                <a:t>تطوان</a:t>
              </a:r>
              <a:endParaRPr lang="fr-FR" sz="2800" kern="12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e 6"/>
          <p:cNvGrpSpPr/>
          <p:nvPr/>
        </p:nvGrpSpPr>
        <p:grpSpPr>
          <a:xfrm>
            <a:off x="3000364" y="1928803"/>
            <a:ext cx="3092834" cy="1143008"/>
            <a:chOff x="3071692" y="0"/>
            <a:chExt cx="3092834" cy="147335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ectangle à coins arrondis 7"/>
            <p:cNvSpPr/>
            <p:nvPr/>
          </p:nvSpPr>
          <p:spPr>
            <a:xfrm>
              <a:off x="3071692" y="0"/>
              <a:ext cx="3092834" cy="147335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3114845" y="43153"/>
              <a:ext cx="3006528" cy="10998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جهة الغرب</a:t>
              </a:r>
              <a:r>
                <a:rPr lang="fr-FR" sz="2800" kern="1200" dirty="0" smtClean="0"/>
                <a:t> – </a:t>
              </a:r>
              <a:r>
                <a:rPr lang="ar-SA" sz="2800" kern="1200" dirty="0" err="1" smtClean="0"/>
                <a:t>الشراردة</a:t>
              </a:r>
              <a:r>
                <a:rPr lang="fr-FR" sz="2800" kern="1200" dirty="0" smtClean="0"/>
                <a:t>  </a:t>
              </a:r>
              <a:r>
                <a:rPr lang="ar-SA" sz="2800" kern="1200" dirty="0" smtClean="0"/>
                <a:t>بني حسن </a:t>
              </a:r>
              <a:endParaRPr lang="fr-FR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e 9"/>
          <p:cNvGrpSpPr/>
          <p:nvPr/>
        </p:nvGrpSpPr>
        <p:grpSpPr>
          <a:xfrm>
            <a:off x="285720" y="2000241"/>
            <a:ext cx="2455585" cy="1143008"/>
            <a:chOff x="133400" y="0"/>
            <a:chExt cx="2455585" cy="147335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ctangle à coins arrondis 10"/>
            <p:cNvSpPr/>
            <p:nvPr/>
          </p:nvSpPr>
          <p:spPr>
            <a:xfrm>
              <a:off x="133400" y="0"/>
              <a:ext cx="2455585" cy="147335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176553" y="43153"/>
              <a:ext cx="2369279" cy="13870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2400" kern="1200" dirty="0" smtClean="0"/>
                <a:t>جهة الرباط</a:t>
              </a:r>
              <a:r>
                <a:rPr lang="fr-FR" sz="2400" kern="1200" dirty="0" smtClean="0"/>
                <a:t> - </a:t>
              </a:r>
              <a:r>
                <a:rPr lang="ar-SA" sz="2400" kern="1200" dirty="0" smtClean="0"/>
                <a:t>سلا</a:t>
              </a:r>
              <a:endParaRPr lang="en-US" sz="2400" kern="1200" dirty="0" smtClean="0"/>
            </a:p>
            <a:p>
              <a:pPr lvl="0" algn="ctr" defTabSz="10668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2400" kern="1200" dirty="0" err="1" smtClean="0"/>
                <a:t>زمور</a:t>
              </a:r>
              <a:r>
                <a:rPr lang="fr-FR" sz="2400" kern="1200" dirty="0" smtClean="0"/>
                <a:t> - </a:t>
              </a:r>
              <a:r>
                <a:rPr lang="ar-SA" sz="2400" kern="1200" dirty="0" err="1" smtClean="0"/>
                <a:t>زعير</a:t>
              </a:r>
              <a:endParaRPr lang="fr-FR" sz="2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latin typeface="Times New Roman" pitchFamily="18" charset="0"/>
              </a:rPr>
              <a:t>الجهة الشمالية الغربية</a:t>
            </a:r>
            <a:endParaRPr lang="fr-FR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0" y="100010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الجهات الإدارية المكونة لها</a:t>
            </a:r>
            <a:endParaRPr lang="fr-FR" sz="2400" b="1" dirty="0"/>
          </a:p>
        </p:txBody>
      </p:sp>
      <p:grpSp>
        <p:nvGrpSpPr>
          <p:cNvPr id="7" name="Groupe 14"/>
          <p:cNvGrpSpPr/>
          <p:nvPr/>
        </p:nvGrpSpPr>
        <p:grpSpPr>
          <a:xfrm>
            <a:off x="5868144" y="4005064"/>
            <a:ext cx="2880320" cy="2736304"/>
            <a:chOff x="5010949" y="2027208"/>
            <a:chExt cx="6570118" cy="253745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Rectangle à coins arrondis 15"/>
            <p:cNvSpPr/>
            <p:nvPr/>
          </p:nvSpPr>
          <p:spPr>
            <a:xfrm>
              <a:off x="5010949" y="2027208"/>
              <a:ext cx="6570118" cy="2537454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010949" y="3074552"/>
              <a:ext cx="6223362" cy="7852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r" defTabSz="1066800" rtl="1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b="1" kern="1200" dirty="0" smtClean="0"/>
                <a:t> </a:t>
              </a:r>
              <a:r>
                <a:rPr lang="ar-SA" sz="2000" b="1" kern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طنجة</a:t>
              </a:r>
              <a:r>
                <a:rPr lang="ar-SA" b="1" kern="1200" dirty="0" smtClean="0"/>
                <a:t> </a:t>
              </a:r>
              <a:r>
                <a:rPr lang="fr-FR" b="1" dirty="0" smtClean="0"/>
                <a:t>:</a:t>
              </a:r>
              <a:r>
                <a:rPr lang="ar-MA" b="1" dirty="0" smtClean="0"/>
                <a:t>( </a:t>
              </a:r>
              <a:r>
                <a:rPr lang="ar-MA" sz="1400" b="1" dirty="0" smtClean="0"/>
                <a:t>مندوبية وزارة الصحة</a:t>
              </a:r>
              <a:r>
                <a:rPr lang="ar-MA" sz="1400" b="1" dirty="0" err="1" smtClean="0"/>
                <a:t>)</a:t>
              </a:r>
              <a:endParaRPr lang="ar-MA" sz="1400" b="1" kern="1200" dirty="0" smtClean="0"/>
            </a:p>
            <a:p>
              <a:pPr lvl="0" algn="r" defTabSz="1066800" rtl="1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US" b="1" kern="1200" dirty="0" smtClean="0"/>
            </a:p>
            <a:p>
              <a:pPr algn="r" defTabSz="1066800" rtl="1">
                <a:lnSpc>
                  <a:spcPct val="50000"/>
                </a:lnSpc>
                <a:spcBef>
                  <a:spcPct val="0"/>
                </a:spcBef>
              </a:pPr>
              <a:r>
                <a:rPr lang="fr-FR" dirty="0" smtClean="0"/>
                <a:t>   </a:t>
              </a:r>
              <a:r>
                <a:rPr lang="ar-SA" dirty="0" smtClean="0"/>
                <a:t> - </a:t>
              </a:r>
              <a:r>
                <a:rPr lang="ar-SA" dirty="0" err="1" smtClean="0"/>
                <a:t>طنجة</a:t>
              </a:r>
              <a:r>
                <a:rPr lang="ar-SA" dirty="0" smtClean="0"/>
                <a:t> اصيلة</a:t>
              </a:r>
              <a:endParaRPr lang="en-US" dirty="0" smtClean="0"/>
            </a:p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</a:pPr>
              <a:r>
                <a:rPr lang="ar-MA" dirty="0" smtClean="0"/>
                <a:t>    </a:t>
              </a:r>
              <a:r>
                <a:rPr lang="ar-SA" dirty="0" smtClean="0"/>
                <a:t>- الفحص </a:t>
              </a:r>
              <a:r>
                <a:rPr lang="ar-SA" dirty="0" err="1" smtClean="0"/>
                <a:t>انجرة</a:t>
              </a:r>
              <a:r>
                <a:rPr lang="ar-MA" dirty="0" smtClean="0"/>
                <a:t> </a:t>
              </a:r>
              <a:endParaRPr lang="en-US" dirty="0" smtClean="0"/>
            </a:p>
            <a:p>
              <a:pPr algn="r" defTabSz="1066800" rtl="1">
                <a:lnSpc>
                  <a:spcPct val="90000"/>
                </a:lnSpc>
                <a:spcBef>
                  <a:spcPct val="0"/>
                </a:spcBef>
              </a:pPr>
              <a:r>
                <a:rPr lang="ar-SA" b="1" dirty="0" smtClean="0"/>
                <a:t> </a:t>
              </a:r>
              <a:r>
                <a:rPr lang="ar-S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تطوان</a:t>
              </a:r>
              <a:r>
                <a:rPr lang="ar-SA" b="1" dirty="0" err="1" smtClean="0"/>
                <a:t>:</a:t>
              </a:r>
              <a:r>
                <a:rPr lang="ar-MA" sz="1400" b="1" dirty="0" smtClean="0"/>
                <a:t>( المديرية </a:t>
              </a:r>
              <a:r>
                <a:rPr lang="ar-MA" sz="1400" b="1" dirty="0" err="1" smtClean="0"/>
                <a:t>الجهوية</a:t>
              </a:r>
              <a:r>
                <a:rPr lang="ar-MA" sz="1400" b="1" dirty="0" smtClean="0"/>
                <a:t> للصحة</a:t>
              </a:r>
              <a:r>
                <a:rPr lang="ar-MA" sz="1400" b="1" dirty="0" err="1" smtClean="0"/>
                <a:t>)</a:t>
              </a:r>
              <a:endParaRPr lang="en-US" sz="1400" b="1" dirty="0" smtClean="0"/>
            </a:p>
            <a:p>
              <a:pPr algn="r" defTabSz="1066800" rtl="1">
                <a:lnSpc>
                  <a:spcPct val="90000"/>
                </a:lnSpc>
                <a:spcBef>
                  <a:spcPct val="0"/>
                </a:spcBef>
              </a:pPr>
              <a:r>
                <a:rPr lang="ar-SA" b="1" dirty="0" smtClean="0"/>
                <a:t> </a:t>
              </a:r>
              <a:r>
                <a:rPr lang="fr-FR" b="1" dirty="0" smtClean="0"/>
                <a:t>  </a:t>
              </a:r>
              <a:r>
                <a:rPr lang="ar-SA" dirty="0" smtClean="0"/>
                <a:t>-</a:t>
              </a:r>
              <a:r>
                <a:rPr lang="ar-SA" b="1" dirty="0" smtClean="0"/>
                <a:t> </a:t>
              </a:r>
              <a:r>
                <a:rPr lang="ar-SA" dirty="0" err="1" smtClean="0"/>
                <a:t>تطوان</a:t>
              </a:r>
              <a:endParaRPr lang="en-US" dirty="0" smtClean="0"/>
            </a:p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dirty="0" smtClean="0"/>
                <a:t> </a:t>
              </a:r>
              <a:r>
                <a:rPr lang="en-US" dirty="0" smtClean="0"/>
                <a:t> </a:t>
              </a:r>
              <a:r>
                <a:rPr lang="ar-SA" dirty="0" smtClean="0"/>
                <a:t> </a:t>
              </a:r>
              <a:r>
                <a:rPr lang="ar-MA" dirty="0" smtClean="0"/>
                <a:t>-</a:t>
              </a:r>
              <a:r>
                <a:rPr lang="ar-SA" dirty="0" smtClean="0"/>
                <a:t> المضيق </a:t>
              </a:r>
              <a:r>
                <a:rPr lang="ar-SA" dirty="0" err="1" smtClean="0"/>
                <a:t>الفنيدق</a:t>
              </a:r>
              <a:endParaRPr lang="en-US" dirty="0" smtClean="0"/>
            </a:p>
            <a:p>
              <a:pPr algn="r"/>
              <a:r>
                <a:rPr lang="ar-S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شفشاون</a:t>
              </a:r>
              <a:r>
                <a:rPr lang="ar-SA" sz="2000" b="1" dirty="0" smtClean="0"/>
                <a:t> </a:t>
              </a:r>
              <a:r>
                <a:rPr lang="ar-SA" b="1" dirty="0" err="1" smtClean="0"/>
                <a:t>:</a:t>
              </a:r>
              <a:r>
                <a:rPr lang="ar-SA" dirty="0" smtClean="0"/>
                <a:t> </a:t>
              </a:r>
              <a:r>
                <a:rPr lang="ar-MA" sz="1600" b="1" dirty="0" smtClean="0"/>
                <a:t>( مندوبية وزارة الصحة</a:t>
              </a:r>
              <a:r>
                <a:rPr lang="ar-MA" sz="1600" b="1" dirty="0" err="1" smtClean="0"/>
                <a:t>)</a:t>
              </a:r>
              <a:endParaRPr lang="fr-FR" sz="1600" dirty="0" smtClean="0"/>
            </a:p>
            <a:p>
              <a:pPr algn="r" rtl="1"/>
              <a:r>
                <a:rPr lang="fr-FR" dirty="0" smtClean="0"/>
                <a:t>  </a:t>
              </a:r>
              <a:r>
                <a:rPr lang="ar-SA" dirty="0" smtClean="0"/>
                <a:t> - </a:t>
              </a:r>
              <a:r>
                <a:rPr lang="ar-SA" dirty="0" err="1" smtClean="0"/>
                <a:t>شفشاون</a:t>
              </a:r>
              <a:r>
                <a:rPr lang="ar-SA" dirty="0" smtClean="0"/>
                <a:t>  </a:t>
              </a:r>
              <a:r>
                <a:rPr lang="fr-FR" dirty="0" smtClean="0"/>
                <a:t>    </a:t>
              </a:r>
            </a:p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dirty="0" smtClean="0"/>
                <a:t>  </a:t>
              </a:r>
              <a:r>
                <a:rPr lang="ar-SA" dirty="0" smtClean="0"/>
                <a:t>- وزان</a:t>
              </a:r>
              <a:endParaRPr lang="en-US" dirty="0" smtClean="0"/>
            </a:p>
            <a:p>
              <a:pPr algn="r" defTabSz="1066800" rtl="1">
                <a:lnSpc>
                  <a:spcPct val="90000"/>
                </a:lnSpc>
                <a:spcBef>
                  <a:spcPct val="0"/>
                </a:spcBef>
              </a:pPr>
              <a:r>
                <a:rPr lang="en-US" b="1" dirty="0" smtClean="0"/>
                <a:t> </a:t>
              </a:r>
              <a:r>
                <a:rPr lang="ar-S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العرائش</a:t>
              </a:r>
              <a:r>
                <a:rPr lang="ar-MA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ar-SA" sz="1600" b="1" dirty="0" err="1" smtClean="0"/>
                <a:t>:</a:t>
              </a:r>
              <a:r>
                <a:rPr lang="ar-SA" sz="1600" dirty="0" smtClean="0"/>
                <a:t> </a:t>
              </a:r>
              <a:r>
                <a:rPr lang="ar-MA" sz="1400" b="1" dirty="0" smtClean="0"/>
                <a:t>( مندوبية وزارة الصحة</a:t>
              </a:r>
              <a:r>
                <a:rPr lang="ar-MA" sz="1400" b="1" dirty="0" err="1" smtClean="0"/>
                <a:t>)</a:t>
              </a:r>
              <a:endPara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endParaRPr lang="fr-FR" sz="24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e 17"/>
          <p:cNvGrpSpPr/>
          <p:nvPr/>
        </p:nvGrpSpPr>
        <p:grpSpPr>
          <a:xfrm>
            <a:off x="2915816" y="3717032"/>
            <a:ext cx="2808312" cy="2714644"/>
            <a:chOff x="2328934" y="2979449"/>
            <a:chExt cx="3212587" cy="160113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Rectangle à coins arrondis 18"/>
            <p:cNvSpPr/>
            <p:nvPr/>
          </p:nvSpPr>
          <p:spPr>
            <a:xfrm>
              <a:off x="2411308" y="3278092"/>
              <a:ext cx="3130213" cy="114672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2328934" y="2979449"/>
              <a:ext cx="3130213" cy="16011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r" defTabSz="1066800" rtl="1">
                <a:lnSpc>
                  <a:spcPct val="90000"/>
                </a:lnSpc>
                <a:spcBef>
                  <a:spcPct val="0"/>
                </a:spcBef>
              </a:pPr>
              <a:r>
                <a:rPr lang="ar-S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القنيطرة</a:t>
              </a:r>
              <a:r>
                <a:rPr lang="ar-SA" sz="2800" b="1" dirty="0" err="1" smtClean="0"/>
                <a:t> </a:t>
              </a:r>
              <a:r>
                <a:rPr lang="ar-SA" b="1" dirty="0" err="1"/>
                <a:t>:</a:t>
              </a:r>
              <a:r>
                <a:rPr lang="ar-SA" b="1" dirty="0"/>
                <a:t> </a:t>
              </a:r>
              <a:r>
                <a:rPr lang="ar-MA" sz="1400" b="1" dirty="0" smtClean="0"/>
                <a:t>(المديرية </a:t>
              </a:r>
              <a:r>
                <a:rPr lang="ar-MA" sz="1400" b="1" dirty="0" err="1" smtClean="0"/>
                <a:t>الجهوية</a:t>
              </a:r>
              <a:r>
                <a:rPr lang="ar-MA" sz="1400" b="1" dirty="0" smtClean="0"/>
                <a:t> للصحة</a:t>
              </a:r>
              <a:r>
                <a:rPr lang="ar-MA" sz="1400" b="1" dirty="0" err="1" smtClean="0"/>
                <a:t>)</a:t>
              </a:r>
              <a:endParaRPr lang="ar-SA" sz="1400" b="1" dirty="0"/>
            </a:p>
            <a:p>
              <a:pPr lvl="0" algn="r" defTabSz="1066800" rtl="1">
                <a:spcBef>
                  <a:spcPct val="0"/>
                </a:spcBef>
              </a:pPr>
              <a:r>
                <a:rPr lang="ar-SA" dirty="0" smtClean="0"/>
                <a:t>   </a:t>
              </a:r>
              <a:r>
                <a:rPr lang="fr-FR" dirty="0" smtClean="0"/>
                <a:t> </a:t>
              </a:r>
              <a:r>
                <a:rPr lang="ar-SA" dirty="0" smtClean="0"/>
                <a:t>- القنيطرة</a:t>
              </a:r>
              <a:r>
                <a:rPr lang="fr-FR" dirty="0" smtClean="0"/>
                <a:t>  </a:t>
              </a:r>
              <a:endParaRPr lang="en-US" dirty="0" smtClean="0"/>
            </a:p>
            <a:p>
              <a:pPr lvl="0" algn="r" defTabSz="1244600" rtl="1">
                <a:spcBef>
                  <a:spcPct val="0"/>
                </a:spcBef>
              </a:pPr>
              <a:r>
                <a:rPr lang="ar-MA" dirty="0" smtClean="0"/>
                <a:t>    </a:t>
              </a:r>
              <a:r>
                <a:rPr lang="ar-SA" dirty="0" smtClean="0"/>
                <a:t>- سيدي سليمان</a:t>
              </a:r>
              <a:r>
                <a:rPr lang="fr-FR" dirty="0" smtClean="0"/>
                <a:t>  </a:t>
              </a:r>
              <a:r>
                <a:rPr lang="ar-MA" dirty="0" smtClean="0"/>
                <a:t> </a:t>
              </a:r>
              <a:endParaRPr lang="en-US" dirty="0" smtClean="0"/>
            </a:p>
            <a:p>
              <a:pPr lvl="0" algn="r" defTabSz="1244600" rtl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ar-SA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سيدي</a:t>
              </a:r>
              <a:r>
                <a:rPr lang="ar-SA" sz="2400" b="1" dirty="0" smtClean="0"/>
                <a:t> </a:t>
              </a:r>
              <a:r>
                <a:rPr lang="ar-SA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قاسم</a:t>
              </a:r>
              <a:r>
                <a:rPr lang="ar-M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</a:t>
              </a:r>
              <a:r>
                <a:rPr lang="ar-SA" sz="1600" dirty="0" smtClean="0"/>
                <a:t> </a:t>
              </a:r>
              <a:r>
                <a:rPr lang="ar-MA" sz="1400" b="1" dirty="0" smtClean="0"/>
                <a:t>( مندوبية وزارة الصحة</a:t>
              </a:r>
              <a:r>
                <a:rPr lang="ar-MA" sz="1400" b="1" dirty="0" err="1" smtClean="0"/>
                <a:t>)</a:t>
              </a:r>
              <a:endPara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5" name="Groupe 20"/>
          <p:cNvGrpSpPr/>
          <p:nvPr/>
        </p:nvGrpSpPr>
        <p:grpSpPr>
          <a:xfrm>
            <a:off x="0" y="4149080"/>
            <a:ext cx="2915817" cy="2232248"/>
            <a:chOff x="765255" y="3093969"/>
            <a:chExt cx="1929636" cy="1732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Rectangle à coins arrondis 21"/>
            <p:cNvSpPr/>
            <p:nvPr/>
          </p:nvSpPr>
          <p:spPr>
            <a:xfrm>
              <a:off x="836400" y="3093969"/>
              <a:ext cx="1763184" cy="1732041"/>
            </a:xfrm>
            <a:prstGeom prst="roundRect">
              <a:avLst>
                <a:gd name="adj" fmla="val 10000"/>
              </a:avLst>
            </a:prstGeom>
            <a:ln>
              <a:solidFill>
                <a:schemeClr val="tx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765255" y="3149841"/>
              <a:ext cx="1929636" cy="1564424"/>
            </a:xfrm>
            <a:prstGeom prst="rect">
              <a:avLst/>
            </a:prstGeom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800" b="1" dirty="0" smtClean="0"/>
            </a:p>
            <a:p>
              <a:pPr lvl="0" algn="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dirty="0" smtClean="0"/>
                <a:t> </a:t>
              </a:r>
              <a:r>
                <a:rPr lang="ar-S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الرباط</a:t>
              </a:r>
              <a:r>
                <a:rPr lang="ar-SA" sz="2800" b="1" dirty="0" err="1" smtClean="0"/>
                <a:t> </a:t>
              </a:r>
              <a:r>
                <a:rPr lang="ar-SA" sz="2400" dirty="0" err="1" smtClean="0"/>
                <a:t>:</a:t>
              </a:r>
              <a:r>
                <a:rPr lang="ar-SA" sz="2400" dirty="0" smtClean="0"/>
                <a:t> </a:t>
              </a:r>
              <a:r>
                <a:rPr lang="ar-MA" sz="1400" b="1" dirty="0" smtClean="0"/>
                <a:t>(المجلس </a:t>
              </a:r>
              <a:r>
                <a:rPr lang="ar-MA" sz="1400" b="1" dirty="0" err="1" smtClean="0"/>
                <a:t>الجهوي</a:t>
              </a:r>
              <a:r>
                <a:rPr lang="ar-MA" sz="1400" b="1" dirty="0" smtClean="0"/>
                <a:t> للهيئة</a:t>
              </a:r>
              <a:r>
                <a:rPr lang="ar-MA" sz="1400" b="1" dirty="0" err="1" smtClean="0"/>
                <a:t>)</a:t>
              </a:r>
              <a:endParaRPr lang="ar-SA" sz="1400" b="1" dirty="0" smtClean="0"/>
            </a:p>
            <a:p>
              <a:pPr lvl="0" algn="r" defTabSz="1066800">
                <a:lnSpc>
                  <a:spcPct val="50000"/>
                </a:lnSpc>
                <a:spcBef>
                  <a:spcPct val="0"/>
                </a:spcBef>
              </a:pPr>
              <a:r>
                <a:rPr lang="ar-SA" sz="2400" dirty="0" smtClean="0"/>
                <a:t>    </a:t>
              </a:r>
              <a:r>
                <a:rPr lang="ar-SA" dirty="0"/>
                <a:t>- الرباط  </a:t>
              </a:r>
              <a:r>
                <a:rPr lang="en-US" dirty="0"/>
                <a:t>  </a:t>
              </a:r>
              <a:endParaRPr lang="ar-SA" dirty="0" smtClean="0"/>
            </a:p>
            <a:p>
              <a:pPr lvl="0" algn="r" defTabSz="1066800" rtl="1">
                <a:spcBef>
                  <a:spcPct val="0"/>
                </a:spcBef>
              </a:pPr>
              <a:r>
                <a:rPr lang="ar-SA" dirty="0" smtClean="0"/>
                <a:t>     - </a:t>
              </a:r>
              <a:r>
                <a:rPr lang="ar-SA" dirty="0" err="1" smtClean="0"/>
                <a:t>الصخيرات</a:t>
              </a:r>
              <a:r>
                <a:rPr lang="ar-SA" dirty="0" smtClean="0"/>
                <a:t> </a:t>
              </a:r>
              <a:r>
                <a:rPr lang="ar-SA" dirty="0" err="1" smtClean="0"/>
                <a:t>تمارة</a:t>
              </a:r>
              <a:r>
                <a:rPr lang="fr-FR" dirty="0" smtClean="0"/>
                <a:t>     </a:t>
              </a:r>
              <a:endParaRPr lang="ar-SA" dirty="0" smtClean="0"/>
            </a:p>
            <a:p>
              <a:pPr lvl="0" algn="r" defTabSz="1066800">
                <a:spcBef>
                  <a:spcPct val="0"/>
                </a:spcBef>
              </a:pPr>
              <a:r>
                <a:rPr lang="ar-SA" dirty="0" smtClean="0"/>
                <a:t>     - سلا </a:t>
              </a:r>
              <a:endParaRPr lang="fr-FR" dirty="0" smtClean="0"/>
            </a:p>
            <a:p>
              <a:pPr lvl="0" algn="r" defTabSz="1066800">
                <a:lnSpc>
                  <a:spcPct val="50000"/>
                </a:lnSpc>
                <a:spcBef>
                  <a:spcPct val="0"/>
                </a:spcBef>
              </a:pPr>
              <a:r>
                <a:rPr lang="ar-SA" dirty="0" smtClean="0"/>
                <a:t>     </a:t>
              </a:r>
            </a:p>
            <a:p>
              <a:pPr lvl="0" algn="r" defTabSz="1066800" rtl="1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dirty="0" smtClean="0">
                  <a:solidFill>
                    <a:schemeClr val="tx1"/>
                  </a:solidFill>
                </a:rPr>
                <a:t>  </a:t>
              </a:r>
              <a:r>
                <a:rPr lang="ar-SA" sz="16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الخميسات</a:t>
              </a:r>
              <a:r>
                <a:rPr lang="ar-SA" sz="16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ar-SA" sz="1600" b="1" dirty="0" err="1" smtClean="0"/>
                <a:t>:</a:t>
              </a:r>
              <a:r>
                <a:rPr lang="ar-SA" sz="1600" dirty="0" smtClean="0"/>
                <a:t> </a:t>
              </a:r>
              <a:r>
                <a:rPr lang="ar-MA" sz="1400" b="1" dirty="0" smtClean="0"/>
                <a:t>( مندوبية وزارة الصحة</a:t>
              </a:r>
              <a:r>
                <a:rPr lang="ar-MA" sz="1400" b="1" dirty="0" err="1" smtClean="0"/>
                <a:t>)</a:t>
              </a:r>
              <a:endParaRPr lang="en-US" sz="14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267744" y="3501008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مكاتب الاقتراع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الأقاليم التابعة لها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31" name="Flèche gauche 30"/>
          <p:cNvSpPr/>
          <p:nvPr/>
        </p:nvSpPr>
        <p:spPr>
          <a:xfrm rot="16200000">
            <a:off x="7086917" y="3218339"/>
            <a:ext cx="584512" cy="285753"/>
          </a:xfrm>
          <a:prstGeom prst="lef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9" name="Connecteur droit 28"/>
          <p:cNvCxnSpPr/>
          <p:nvPr/>
        </p:nvCxnSpPr>
        <p:spPr>
          <a:xfrm>
            <a:off x="1357290" y="1500174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7250131" y="1607331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>
            <a:off x="4393405" y="160733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1250133" y="160733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èche vers le bas 48"/>
          <p:cNvSpPr/>
          <p:nvPr/>
        </p:nvSpPr>
        <p:spPr>
          <a:xfrm>
            <a:off x="4500562" y="785794"/>
            <a:ext cx="45719" cy="14287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lèche gauche 49"/>
          <p:cNvSpPr/>
          <p:nvPr/>
        </p:nvSpPr>
        <p:spPr>
          <a:xfrm rot="16200000">
            <a:off x="4357687" y="3214687"/>
            <a:ext cx="357190" cy="214312"/>
          </a:xfrm>
          <a:prstGeom prst="lef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Flèche gauche 50"/>
          <p:cNvSpPr/>
          <p:nvPr/>
        </p:nvSpPr>
        <p:spPr>
          <a:xfrm rot="16200000">
            <a:off x="4427984" y="3933056"/>
            <a:ext cx="214314" cy="214314"/>
          </a:xfrm>
          <a:prstGeom prst="lef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lèche gauche 51"/>
          <p:cNvSpPr/>
          <p:nvPr/>
        </p:nvSpPr>
        <p:spPr>
          <a:xfrm rot="16200000">
            <a:off x="1207910" y="3292627"/>
            <a:ext cx="584512" cy="285753"/>
          </a:xfrm>
          <a:prstGeom prst="lef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4106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الجهة </a:t>
            </a:r>
            <a:r>
              <a:rPr lang="ar-SA" sz="3100" b="1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الوسطى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964488" cy="475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275856" y="3284985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مكاتب الاقتراع و الاقاليم التابعة لها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0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200" b="1" dirty="0" smtClean="0"/>
              <a:t>الجهات</a:t>
            </a:r>
            <a:r>
              <a:rPr lang="ar-SA" sz="2400" b="1" dirty="0" smtClean="0"/>
              <a:t> الإدارية المكونة لها</a:t>
            </a:r>
            <a:r>
              <a:rPr lang="ar-MA" sz="2400" b="1" dirty="0" smtClean="0"/>
              <a:t> </a:t>
            </a:r>
            <a:endParaRPr lang="fr-FR" sz="2400" b="1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1357290" y="1500174"/>
            <a:ext cx="657229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7822429" y="1607331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3822695" y="160653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1250133" y="160733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>
            <a:off x="5905797" y="159114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vers le bas 15"/>
          <p:cNvSpPr/>
          <p:nvPr/>
        </p:nvSpPr>
        <p:spPr>
          <a:xfrm>
            <a:off x="4500562" y="785794"/>
            <a:ext cx="45719" cy="14287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الجهة </a:t>
            </a:r>
            <a:r>
              <a:rPr lang="ar-SA" sz="3100" b="1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الوسطى</a:t>
            </a:r>
            <a:r>
              <a:rPr lang="ar-SA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الشمالية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640960" cy="475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00010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الجهات الإدارية المكونة لها</a:t>
            </a:r>
            <a:endParaRPr lang="fr-FR" sz="2400" b="1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357290" y="1500174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7250131" y="1607331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1250133" y="160733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3528" y="2996952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مكاتب الاقتراع و الاقاليم التابعة لها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4500562" y="857232"/>
            <a:ext cx="45719" cy="14287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/>
          <p:cNvSpPr/>
          <p:nvPr/>
        </p:nvSpPr>
        <p:spPr>
          <a:xfrm rot="16180806">
            <a:off x="6842081" y="2386059"/>
            <a:ext cx="503188" cy="576055"/>
          </a:xfrm>
          <a:prstGeom prst="lef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50418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الجهة</a:t>
            </a:r>
            <a:r>
              <a:rPr 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الجنوبية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896448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00010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الجهات الإدارية المكونة لها</a:t>
            </a:r>
            <a:endParaRPr lang="fr-FR" sz="2400" b="1" dirty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1357290" y="1484784"/>
            <a:ext cx="6671094" cy="15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7921227" y="1591941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3529533" y="159114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1250133" y="160733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5689773" y="1591147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87824" y="3068961"/>
            <a:ext cx="6156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                              مكاتب الاقتراع و الاقاليم التابعة لها</a:t>
            </a:r>
            <a:endParaRPr lang="en-US" sz="2400" b="1" dirty="0" smtClean="0">
              <a:latin typeface="Arial" pitchFamily="34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4572000" y="857232"/>
            <a:ext cx="142876" cy="1428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100" b="1" dirty="0">
                <a:latin typeface="Arial" pitchFamily="34" charset="0"/>
                <a:cs typeface="Arial" pitchFamily="34" charset="0"/>
              </a:rPr>
              <a:t>جهة </a:t>
            </a:r>
            <a:r>
              <a:rPr lang="ar-SA" sz="3100" b="1" dirty="0" err="1">
                <a:latin typeface="Arial" pitchFamily="34" charset="0"/>
                <a:cs typeface="Arial" pitchFamily="34" charset="0"/>
              </a:rPr>
              <a:t>تانسيفت</a:t>
            </a: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21442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الجهة الإدارية المكونة لها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979712" y="3356992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مكاتب الاقتراع و الاقاليم التابعة لها</a:t>
            </a:r>
            <a:endParaRPr lang="en-US" sz="2400" b="1" dirty="0" smtClean="0">
              <a:latin typeface="Arial" pitchFamily="34" charset="0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4500562" y="1071546"/>
            <a:ext cx="71438" cy="1428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4499992" y="1628800"/>
            <a:ext cx="158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ar-MA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MA" sz="3100" b="1" dirty="0" smtClean="0">
                <a:latin typeface="Arial" pitchFamily="34" charset="0"/>
                <a:cs typeface="Arial" pitchFamily="34" charset="0"/>
              </a:rPr>
            </a:br>
            <a:r>
              <a:rPr lang="ar-MA" sz="3100" b="1" dirty="0">
                <a:latin typeface="Arial" pitchFamily="34" charset="0"/>
                <a:cs typeface="Arial" pitchFamily="34" charset="0"/>
              </a:rPr>
              <a:t/>
            </a:r>
            <a:br>
              <a:rPr lang="ar-MA" sz="3100" b="1" dirty="0">
                <a:latin typeface="Arial" pitchFamily="34" charset="0"/>
                <a:cs typeface="Arial" pitchFamily="34" charset="0"/>
              </a:rPr>
            </a:br>
            <a:r>
              <a:rPr lang="ar-SA" sz="3100" b="1" dirty="0" smtClean="0">
                <a:latin typeface="Arial" pitchFamily="34" charset="0"/>
                <a:cs typeface="Arial" pitchFamily="34" charset="0"/>
              </a:rPr>
              <a:t>الجهة </a:t>
            </a:r>
            <a:r>
              <a:rPr lang="ar-SA" sz="3100" b="1" dirty="0">
                <a:latin typeface="Arial" pitchFamily="34" charset="0"/>
                <a:cs typeface="Arial" pitchFamily="34" charset="0"/>
              </a:rPr>
              <a:t>الوسطى الجنوبية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fr-FR" sz="2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5679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الجهة الإدارية المكونة لها</a:t>
            </a:r>
            <a:endParaRPr lang="fr-FR" sz="2400" b="1" dirty="0"/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4393629" y="2167211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67744" y="3645024"/>
            <a:ext cx="48965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200" b="1" dirty="0" smtClean="0">
                <a:latin typeface="Calibri" pitchFamily="34" charset="0"/>
                <a:ea typeface="Calibri" pitchFamily="34" charset="0"/>
              </a:rPr>
              <a:t>مكاتب الاقتراع </a:t>
            </a:r>
            <a:r>
              <a:rPr lang="ar-SA" sz="2200" b="1" dirty="0" err="1" smtClean="0">
                <a:latin typeface="Calibri" pitchFamily="34" charset="0"/>
                <a:ea typeface="Calibri" pitchFamily="34" charset="0"/>
              </a:rPr>
              <a:t>و</a:t>
            </a:r>
            <a:r>
              <a:rPr lang="ar-SA" sz="2200" b="1" dirty="0" smtClean="0">
                <a:latin typeface="Calibri" pitchFamily="34" charset="0"/>
                <a:ea typeface="Calibri" pitchFamily="34" charset="0"/>
              </a:rPr>
              <a:t> </a:t>
            </a:r>
            <a:r>
              <a:rPr lang="ar-SA" sz="2200" b="1" dirty="0" err="1" smtClean="0">
                <a:latin typeface="Calibri" pitchFamily="34" charset="0"/>
                <a:ea typeface="Calibri" pitchFamily="34" charset="0"/>
              </a:rPr>
              <a:t>الاقاليم</a:t>
            </a:r>
            <a:r>
              <a:rPr lang="ar-SA" sz="2200" b="1" dirty="0" smtClean="0">
                <a:latin typeface="Calibri" pitchFamily="34" charset="0"/>
                <a:ea typeface="Calibri" pitchFamily="34" charset="0"/>
              </a:rPr>
              <a:t> التابعة لها</a:t>
            </a:r>
            <a:endParaRPr lang="en-US" sz="2200" b="1" dirty="0" smtClean="0">
              <a:latin typeface="Arial" pitchFamily="34" charset="0"/>
            </a:endParaRPr>
          </a:p>
        </p:txBody>
      </p:sp>
      <p:sp>
        <p:nvSpPr>
          <p:cNvPr id="12" name="Flèche vers le bas 11"/>
          <p:cNvSpPr/>
          <p:nvPr/>
        </p:nvSpPr>
        <p:spPr>
          <a:xfrm flipH="1">
            <a:off x="4499992" y="1340768"/>
            <a:ext cx="91437" cy="1428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dirty="0"/>
          </a:p>
        </p:txBody>
      </p:sp>
      <p:grpSp>
        <p:nvGrpSpPr>
          <p:cNvPr id="3" name="Groupe 11"/>
          <p:cNvGrpSpPr/>
          <p:nvPr/>
        </p:nvGrpSpPr>
        <p:grpSpPr>
          <a:xfrm>
            <a:off x="1075921" y="1875049"/>
            <a:ext cx="7816559" cy="3885604"/>
            <a:chOff x="1075921" y="1875049"/>
            <a:chExt cx="7816559" cy="3885604"/>
          </a:xfrm>
        </p:grpSpPr>
        <p:sp>
          <p:nvSpPr>
            <p:cNvPr id="13" name="Flèche droite 12"/>
            <p:cNvSpPr/>
            <p:nvPr/>
          </p:nvSpPr>
          <p:spPr>
            <a:xfrm rot="2658561">
              <a:off x="6254686" y="2352107"/>
              <a:ext cx="180508" cy="231770"/>
            </a:xfrm>
            <a:prstGeom prst="rightArrow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e libre 13"/>
            <p:cNvSpPr/>
            <p:nvPr/>
          </p:nvSpPr>
          <p:spPr>
            <a:xfrm>
              <a:off x="1763677" y="1875049"/>
              <a:ext cx="5458993" cy="755545"/>
            </a:xfrm>
            <a:custGeom>
              <a:avLst/>
              <a:gdLst>
                <a:gd name="connsiteX0" fmla="*/ 0 w 5458993"/>
                <a:gd name="connsiteY0" fmla="*/ 75555 h 755545"/>
                <a:gd name="connsiteX1" fmla="*/ 22130 w 5458993"/>
                <a:gd name="connsiteY1" fmla="*/ 22130 h 755545"/>
                <a:gd name="connsiteX2" fmla="*/ 75556 w 5458993"/>
                <a:gd name="connsiteY2" fmla="*/ 1 h 755545"/>
                <a:gd name="connsiteX3" fmla="*/ 5383438 w 5458993"/>
                <a:gd name="connsiteY3" fmla="*/ 0 h 755545"/>
                <a:gd name="connsiteX4" fmla="*/ 5436863 w 5458993"/>
                <a:gd name="connsiteY4" fmla="*/ 22130 h 755545"/>
                <a:gd name="connsiteX5" fmla="*/ 5458992 w 5458993"/>
                <a:gd name="connsiteY5" fmla="*/ 75556 h 755545"/>
                <a:gd name="connsiteX6" fmla="*/ 5458993 w 5458993"/>
                <a:gd name="connsiteY6" fmla="*/ 679990 h 755545"/>
                <a:gd name="connsiteX7" fmla="*/ 5436863 w 5458993"/>
                <a:gd name="connsiteY7" fmla="*/ 733415 h 755545"/>
                <a:gd name="connsiteX8" fmla="*/ 5383438 w 5458993"/>
                <a:gd name="connsiteY8" fmla="*/ 755545 h 755545"/>
                <a:gd name="connsiteX9" fmla="*/ 75555 w 5458993"/>
                <a:gd name="connsiteY9" fmla="*/ 755545 h 755545"/>
                <a:gd name="connsiteX10" fmla="*/ 22130 w 5458993"/>
                <a:gd name="connsiteY10" fmla="*/ 733415 h 755545"/>
                <a:gd name="connsiteX11" fmla="*/ 0 w 5458993"/>
                <a:gd name="connsiteY11" fmla="*/ 679990 h 755545"/>
                <a:gd name="connsiteX12" fmla="*/ 0 w 5458993"/>
                <a:gd name="connsiteY12" fmla="*/ 75555 h 75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58993" h="755545">
                  <a:moveTo>
                    <a:pt x="0" y="75555"/>
                  </a:moveTo>
                  <a:cubicBezTo>
                    <a:pt x="0" y="55517"/>
                    <a:pt x="7960" y="36299"/>
                    <a:pt x="22130" y="22130"/>
                  </a:cubicBezTo>
                  <a:cubicBezTo>
                    <a:pt x="36299" y="7961"/>
                    <a:pt x="55517" y="0"/>
                    <a:pt x="75556" y="1"/>
                  </a:cubicBezTo>
                  <a:lnTo>
                    <a:pt x="5383438" y="0"/>
                  </a:lnTo>
                  <a:cubicBezTo>
                    <a:pt x="5403476" y="0"/>
                    <a:pt x="5422694" y="7960"/>
                    <a:pt x="5436863" y="22130"/>
                  </a:cubicBezTo>
                  <a:cubicBezTo>
                    <a:pt x="5451032" y="36299"/>
                    <a:pt x="5458993" y="55517"/>
                    <a:pt x="5458992" y="75556"/>
                  </a:cubicBezTo>
                  <a:cubicBezTo>
                    <a:pt x="5458992" y="277034"/>
                    <a:pt x="5458993" y="478512"/>
                    <a:pt x="5458993" y="679990"/>
                  </a:cubicBezTo>
                  <a:cubicBezTo>
                    <a:pt x="5458993" y="700028"/>
                    <a:pt x="5451033" y="719246"/>
                    <a:pt x="5436863" y="733415"/>
                  </a:cubicBezTo>
                  <a:cubicBezTo>
                    <a:pt x="5422694" y="747584"/>
                    <a:pt x="5403476" y="755545"/>
                    <a:pt x="5383438" y="755545"/>
                  </a:cubicBezTo>
                  <a:lnTo>
                    <a:pt x="75555" y="755545"/>
                  </a:lnTo>
                  <a:cubicBezTo>
                    <a:pt x="55517" y="755545"/>
                    <a:pt x="36299" y="747585"/>
                    <a:pt x="22130" y="733415"/>
                  </a:cubicBezTo>
                  <a:cubicBezTo>
                    <a:pt x="7961" y="719246"/>
                    <a:pt x="0" y="700028"/>
                    <a:pt x="0" y="679990"/>
                  </a:cubicBezTo>
                  <a:lnTo>
                    <a:pt x="0" y="7555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569" tIns="113569" rIns="113569" bIns="11356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/>
                <a:t>الجهة الشرقية</a:t>
              </a:r>
              <a:endParaRPr lang="en-US" sz="2400" kern="1200" dirty="0" smtClean="0"/>
            </a:p>
          </p:txBody>
        </p:sp>
        <p:sp>
          <p:nvSpPr>
            <p:cNvPr id="15" name="Rectangle 14"/>
            <p:cNvSpPr/>
            <p:nvPr/>
          </p:nvSpPr>
          <p:spPr>
            <a:xfrm rot="10728657">
              <a:off x="1075921" y="4999080"/>
              <a:ext cx="1296297" cy="233137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e libre 15"/>
            <p:cNvSpPr/>
            <p:nvPr/>
          </p:nvSpPr>
          <p:spPr>
            <a:xfrm>
              <a:off x="6804248" y="4365104"/>
              <a:ext cx="2088232" cy="1368152"/>
            </a:xfrm>
            <a:custGeom>
              <a:avLst/>
              <a:gdLst>
                <a:gd name="connsiteX0" fmla="*/ 0 w 2086049"/>
                <a:gd name="connsiteY0" fmla="*/ 122786 h 1227859"/>
                <a:gd name="connsiteX1" fmla="*/ 35963 w 2086049"/>
                <a:gd name="connsiteY1" fmla="*/ 35963 h 1227859"/>
                <a:gd name="connsiteX2" fmla="*/ 122786 w 2086049"/>
                <a:gd name="connsiteY2" fmla="*/ 0 h 1227859"/>
                <a:gd name="connsiteX3" fmla="*/ 1963263 w 2086049"/>
                <a:gd name="connsiteY3" fmla="*/ 0 h 1227859"/>
                <a:gd name="connsiteX4" fmla="*/ 2050086 w 2086049"/>
                <a:gd name="connsiteY4" fmla="*/ 35963 h 1227859"/>
                <a:gd name="connsiteX5" fmla="*/ 2086049 w 2086049"/>
                <a:gd name="connsiteY5" fmla="*/ 122786 h 1227859"/>
                <a:gd name="connsiteX6" fmla="*/ 2086049 w 2086049"/>
                <a:gd name="connsiteY6" fmla="*/ 1105073 h 1227859"/>
                <a:gd name="connsiteX7" fmla="*/ 2050086 w 2086049"/>
                <a:gd name="connsiteY7" fmla="*/ 1191896 h 1227859"/>
                <a:gd name="connsiteX8" fmla="*/ 1963263 w 2086049"/>
                <a:gd name="connsiteY8" fmla="*/ 1227859 h 1227859"/>
                <a:gd name="connsiteX9" fmla="*/ 122786 w 2086049"/>
                <a:gd name="connsiteY9" fmla="*/ 1227859 h 1227859"/>
                <a:gd name="connsiteX10" fmla="*/ 35963 w 2086049"/>
                <a:gd name="connsiteY10" fmla="*/ 1191896 h 1227859"/>
                <a:gd name="connsiteX11" fmla="*/ 0 w 2086049"/>
                <a:gd name="connsiteY11" fmla="*/ 1105073 h 1227859"/>
                <a:gd name="connsiteX12" fmla="*/ 0 w 2086049"/>
                <a:gd name="connsiteY12" fmla="*/ 122786 h 122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049" h="1227859">
                  <a:moveTo>
                    <a:pt x="0" y="122786"/>
                  </a:moveTo>
                  <a:cubicBezTo>
                    <a:pt x="0" y="90221"/>
                    <a:pt x="12936" y="58990"/>
                    <a:pt x="35963" y="35963"/>
                  </a:cubicBezTo>
                  <a:cubicBezTo>
                    <a:pt x="58990" y="12936"/>
                    <a:pt x="90221" y="0"/>
                    <a:pt x="122786" y="0"/>
                  </a:cubicBezTo>
                  <a:lnTo>
                    <a:pt x="1963263" y="0"/>
                  </a:lnTo>
                  <a:cubicBezTo>
                    <a:pt x="1995828" y="0"/>
                    <a:pt x="2027059" y="12936"/>
                    <a:pt x="2050086" y="35963"/>
                  </a:cubicBezTo>
                  <a:cubicBezTo>
                    <a:pt x="2073113" y="58990"/>
                    <a:pt x="2086049" y="90221"/>
                    <a:pt x="2086049" y="122786"/>
                  </a:cubicBezTo>
                  <a:lnTo>
                    <a:pt x="2086049" y="1105073"/>
                  </a:lnTo>
                  <a:cubicBezTo>
                    <a:pt x="2086049" y="1137638"/>
                    <a:pt x="2073113" y="1168869"/>
                    <a:pt x="2050086" y="1191896"/>
                  </a:cubicBezTo>
                  <a:cubicBezTo>
                    <a:pt x="2027059" y="1214923"/>
                    <a:pt x="1995828" y="1227859"/>
                    <a:pt x="1963263" y="1227859"/>
                  </a:cubicBezTo>
                  <a:lnTo>
                    <a:pt x="122786" y="1227859"/>
                  </a:lnTo>
                  <a:cubicBezTo>
                    <a:pt x="90221" y="1227859"/>
                    <a:pt x="58990" y="1214923"/>
                    <a:pt x="35963" y="1191896"/>
                  </a:cubicBezTo>
                  <a:cubicBezTo>
                    <a:pt x="12936" y="1168869"/>
                    <a:pt x="0" y="1137638"/>
                    <a:pt x="0" y="1105073"/>
                  </a:cubicBezTo>
                  <a:lnTo>
                    <a:pt x="0" y="12278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163" tIns="112163" rIns="112163" bIns="112163" numCol="1" spcCol="1270" anchor="ctr" anchorCtr="0">
              <a:noAutofit/>
            </a:bodyPr>
            <a:lstStyle/>
            <a:p>
              <a:pPr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b="1" kern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بوعرفة</a:t>
              </a:r>
              <a:r>
                <a:rPr lang="ar-MA" sz="2000" b="1" kern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( اقليم </a:t>
              </a:r>
              <a:r>
                <a:rPr lang="ar-MA" sz="2000" b="1" kern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فيكيك)</a:t>
              </a:r>
              <a:r>
                <a:rPr lang="ar-MA" sz="20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</a:t>
              </a:r>
              <a:endParaRPr lang="ar-M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ar-MA" sz="1400" b="1" dirty="0" smtClean="0"/>
                <a:t>( مندوبية وزارة الصحة</a:t>
              </a:r>
              <a:r>
                <a:rPr lang="ar-MA" sz="1400" b="1" dirty="0" err="1" smtClean="0"/>
                <a:t>)</a:t>
              </a:r>
              <a:endParaRPr lang="fr-FR" sz="1400" dirty="0" smtClean="0"/>
            </a:p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0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lèche droite 16"/>
            <p:cNvSpPr/>
            <p:nvPr/>
          </p:nvSpPr>
          <p:spPr>
            <a:xfrm rot="5400000">
              <a:off x="4338642" y="2600164"/>
              <a:ext cx="355535" cy="449138"/>
            </a:xfrm>
            <a:prstGeom prst="rightArrow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e libre 17"/>
            <p:cNvSpPr/>
            <p:nvPr/>
          </p:nvSpPr>
          <p:spPr>
            <a:xfrm>
              <a:off x="2483768" y="4221088"/>
              <a:ext cx="1985978" cy="1539565"/>
            </a:xfrm>
            <a:custGeom>
              <a:avLst/>
              <a:gdLst>
                <a:gd name="connsiteX0" fmla="*/ 0 w 2057986"/>
                <a:gd name="connsiteY0" fmla="*/ 139555 h 1395549"/>
                <a:gd name="connsiteX1" fmla="*/ 40875 w 2057986"/>
                <a:gd name="connsiteY1" fmla="*/ 40875 h 1395549"/>
                <a:gd name="connsiteX2" fmla="*/ 139555 w 2057986"/>
                <a:gd name="connsiteY2" fmla="*/ 0 h 1395549"/>
                <a:gd name="connsiteX3" fmla="*/ 1918431 w 2057986"/>
                <a:gd name="connsiteY3" fmla="*/ 0 h 1395549"/>
                <a:gd name="connsiteX4" fmla="*/ 2017111 w 2057986"/>
                <a:gd name="connsiteY4" fmla="*/ 40875 h 1395549"/>
                <a:gd name="connsiteX5" fmla="*/ 2057986 w 2057986"/>
                <a:gd name="connsiteY5" fmla="*/ 139555 h 1395549"/>
                <a:gd name="connsiteX6" fmla="*/ 2057986 w 2057986"/>
                <a:gd name="connsiteY6" fmla="*/ 1255994 h 1395549"/>
                <a:gd name="connsiteX7" fmla="*/ 2017111 w 2057986"/>
                <a:gd name="connsiteY7" fmla="*/ 1354674 h 1395549"/>
                <a:gd name="connsiteX8" fmla="*/ 1918431 w 2057986"/>
                <a:gd name="connsiteY8" fmla="*/ 1395549 h 1395549"/>
                <a:gd name="connsiteX9" fmla="*/ 139555 w 2057986"/>
                <a:gd name="connsiteY9" fmla="*/ 1395549 h 1395549"/>
                <a:gd name="connsiteX10" fmla="*/ 40875 w 2057986"/>
                <a:gd name="connsiteY10" fmla="*/ 1354674 h 1395549"/>
                <a:gd name="connsiteX11" fmla="*/ 0 w 2057986"/>
                <a:gd name="connsiteY11" fmla="*/ 1255994 h 1395549"/>
                <a:gd name="connsiteX12" fmla="*/ 0 w 2057986"/>
                <a:gd name="connsiteY12" fmla="*/ 139555 h 1395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7986" h="1395549">
                  <a:moveTo>
                    <a:pt x="0" y="139555"/>
                  </a:moveTo>
                  <a:cubicBezTo>
                    <a:pt x="0" y="102543"/>
                    <a:pt x="14703" y="67046"/>
                    <a:pt x="40875" y="40875"/>
                  </a:cubicBezTo>
                  <a:cubicBezTo>
                    <a:pt x="67047" y="14703"/>
                    <a:pt x="102543" y="0"/>
                    <a:pt x="139555" y="0"/>
                  </a:cubicBezTo>
                  <a:lnTo>
                    <a:pt x="1918431" y="0"/>
                  </a:lnTo>
                  <a:cubicBezTo>
                    <a:pt x="1955443" y="0"/>
                    <a:pt x="1990940" y="14703"/>
                    <a:pt x="2017111" y="40875"/>
                  </a:cubicBezTo>
                  <a:cubicBezTo>
                    <a:pt x="2043283" y="67047"/>
                    <a:pt x="2057986" y="102543"/>
                    <a:pt x="2057986" y="139555"/>
                  </a:cubicBezTo>
                  <a:lnTo>
                    <a:pt x="2057986" y="1255994"/>
                  </a:lnTo>
                  <a:cubicBezTo>
                    <a:pt x="2057986" y="1293006"/>
                    <a:pt x="2043283" y="1328503"/>
                    <a:pt x="2017111" y="1354674"/>
                  </a:cubicBezTo>
                  <a:cubicBezTo>
                    <a:pt x="1990939" y="1380846"/>
                    <a:pt x="1955443" y="1395549"/>
                    <a:pt x="1918431" y="1395549"/>
                  </a:cubicBezTo>
                  <a:lnTo>
                    <a:pt x="139555" y="1395549"/>
                  </a:lnTo>
                  <a:cubicBezTo>
                    <a:pt x="102543" y="1395549"/>
                    <a:pt x="67046" y="1380846"/>
                    <a:pt x="40875" y="1354674"/>
                  </a:cubicBezTo>
                  <a:cubicBezTo>
                    <a:pt x="14703" y="1328502"/>
                    <a:pt x="0" y="1293006"/>
                    <a:pt x="0" y="1255994"/>
                  </a:cubicBezTo>
                  <a:lnTo>
                    <a:pt x="0" y="13955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074" tIns="117074" rIns="117074" bIns="117074" numCol="1" spcCol="1270" anchor="ctr" anchorCtr="0">
              <a:noAutofit/>
            </a:bodyPr>
            <a:lstStyle/>
            <a:p>
              <a:pPr algn="r" defTabSz="889000" rtl="1">
                <a:lnSpc>
                  <a:spcPct val="90000"/>
                </a:lnSpc>
                <a:spcBef>
                  <a:spcPct val="0"/>
                </a:spcBef>
              </a:pPr>
              <a:r>
                <a:rPr lang="ar-SA" sz="2000" b="1" kern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وجدة</a:t>
              </a:r>
              <a:r>
                <a:rPr lang="ar-SA" sz="2400" b="1" kern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ar-SA" b="1" kern="12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</a:t>
              </a:r>
              <a:r>
                <a:rPr lang="ar-MA" b="1" dirty="0" smtClean="0"/>
                <a:t> </a:t>
              </a:r>
              <a:r>
                <a:rPr lang="ar-MA" sz="1400" b="1" dirty="0" smtClean="0"/>
                <a:t>(المجلس </a:t>
              </a:r>
              <a:r>
                <a:rPr lang="ar-MA" sz="1400" b="1" dirty="0" err="1" smtClean="0"/>
                <a:t>الجهوي</a:t>
              </a:r>
              <a:r>
                <a:rPr lang="ar-MA" sz="1400" b="1" dirty="0" smtClean="0"/>
                <a:t> للهيئة</a:t>
              </a:r>
              <a:r>
                <a:rPr lang="ar-MA" sz="1400" b="1" dirty="0" err="1" smtClean="0"/>
                <a:t>)</a:t>
              </a:r>
              <a:r>
                <a:rPr lang="ar-SA" sz="1400" b="1" dirty="0" smtClean="0"/>
                <a:t> </a:t>
              </a:r>
              <a:endParaRPr lang="fr-FR" sz="1400" dirty="0" smtClean="0"/>
            </a:p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endParaRPr lang="ar-MA" sz="14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MA" sz="1800" b="0" kern="1200" dirty="0" smtClean="0"/>
                <a:t>      </a:t>
              </a:r>
              <a:r>
                <a:rPr lang="ar-SA" sz="1800" b="0" kern="1200" dirty="0" err="1" smtClean="0"/>
                <a:t>-</a:t>
              </a:r>
              <a:r>
                <a:rPr lang="ar-MA" sz="1800" b="0" kern="1200" dirty="0" smtClean="0"/>
                <a:t> وجدة انكاد</a:t>
              </a:r>
              <a:endParaRPr lang="ar-SA" sz="1800" b="0" kern="1200" dirty="0" smtClean="0"/>
            </a:p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fr-FR" sz="1800" b="0" kern="1200" dirty="0" smtClean="0"/>
                <a:t>        </a:t>
              </a:r>
              <a:r>
                <a:rPr lang="ar-SA" sz="1800" b="0" kern="1200" dirty="0" smtClean="0"/>
                <a:t>- جرادة</a:t>
              </a:r>
              <a:r>
                <a:rPr lang="fr-FR" sz="1800" b="0" kern="1200" dirty="0" smtClean="0"/>
                <a:t>     </a:t>
              </a:r>
              <a:endParaRPr lang="ar-SA" sz="1800" b="0" kern="1200" dirty="0" smtClean="0"/>
            </a:p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fr-FR" sz="1800" b="0" kern="1200" dirty="0" smtClean="0"/>
                <a:t>     </a:t>
              </a:r>
              <a:r>
                <a:rPr lang="ar-MA" sz="1800" b="0" kern="1200" dirty="0" smtClean="0"/>
                <a:t>   </a:t>
              </a:r>
              <a:r>
                <a:rPr lang="ar-SA" sz="1800" b="0" kern="1200" dirty="0" err="1" smtClean="0"/>
                <a:t>-</a:t>
              </a:r>
              <a:r>
                <a:rPr lang="ar-MA" sz="1800" b="0" kern="1200" dirty="0" smtClean="0"/>
                <a:t> </a:t>
              </a:r>
              <a:r>
                <a:rPr lang="ar-SA" sz="1800" b="0" kern="1200" dirty="0" smtClean="0"/>
                <a:t>ت</a:t>
              </a:r>
              <a:r>
                <a:rPr lang="ar-MA" sz="1800" b="0" kern="1200" dirty="0" smtClean="0"/>
                <a:t>ا</a:t>
              </a:r>
              <a:r>
                <a:rPr lang="ar-SA" sz="1800" b="0" kern="1200" dirty="0" err="1" smtClean="0"/>
                <a:t>وريرت</a:t>
              </a:r>
              <a:r>
                <a:rPr lang="fr-FR" sz="1800" b="0" kern="1200" dirty="0" smtClean="0"/>
                <a:t> </a:t>
              </a:r>
              <a:endParaRPr lang="ar-SA" sz="1800" b="0" kern="1200" dirty="0" smtClean="0"/>
            </a:p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4716016" y="4365104"/>
              <a:ext cx="1800200" cy="1368152"/>
            </a:xfrm>
            <a:custGeom>
              <a:avLst/>
              <a:gdLst>
                <a:gd name="connsiteX0" fmla="*/ 0 w 2208915"/>
                <a:gd name="connsiteY0" fmla="*/ 124454 h 1244539"/>
                <a:gd name="connsiteX1" fmla="*/ 36452 w 2208915"/>
                <a:gd name="connsiteY1" fmla="*/ 36452 h 1244539"/>
                <a:gd name="connsiteX2" fmla="*/ 124454 w 2208915"/>
                <a:gd name="connsiteY2" fmla="*/ 0 h 1244539"/>
                <a:gd name="connsiteX3" fmla="*/ 2084461 w 2208915"/>
                <a:gd name="connsiteY3" fmla="*/ 0 h 1244539"/>
                <a:gd name="connsiteX4" fmla="*/ 2172463 w 2208915"/>
                <a:gd name="connsiteY4" fmla="*/ 36452 h 1244539"/>
                <a:gd name="connsiteX5" fmla="*/ 2208915 w 2208915"/>
                <a:gd name="connsiteY5" fmla="*/ 124454 h 1244539"/>
                <a:gd name="connsiteX6" fmla="*/ 2208915 w 2208915"/>
                <a:gd name="connsiteY6" fmla="*/ 1120085 h 1244539"/>
                <a:gd name="connsiteX7" fmla="*/ 2172463 w 2208915"/>
                <a:gd name="connsiteY7" fmla="*/ 1208087 h 1244539"/>
                <a:gd name="connsiteX8" fmla="*/ 2084461 w 2208915"/>
                <a:gd name="connsiteY8" fmla="*/ 1244539 h 1244539"/>
                <a:gd name="connsiteX9" fmla="*/ 124454 w 2208915"/>
                <a:gd name="connsiteY9" fmla="*/ 1244539 h 1244539"/>
                <a:gd name="connsiteX10" fmla="*/ 36452 w 2208915"/>
                <a:gd name="connsiteY10" fmla="*/ 1208087 h 1244539"/>
                <a:gd name="connsiteX11" fmla="*/ 0 w 2208915"/>
                <a:gd name="connsiteY11" fmla="*/ 1120085 h 1244539"/>
                <a:gd name="connsiteX12" fmla="*/ 0 w 2208915"/>
                <a:gd name="connsiteY12" fmla="*/ 124454 h 1244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8915" h="1244539">
                  <a:moveTo>
                    <a:pt x="0" y="124454"/>
                  </a:moveTo>
                  <a:cubicBezTo>
                    <a:pt x="0" y="91447"/>
                    <a:pt x="13112" y="59791"/>
                    <a:pt x="36452" y="36452"/>
                  </a:cubicBezTo>
                  <a:cubicBezTo>
                    <a:pt x="59792" y="13112"/>
                    <a:pt x="91447" y="0"/>
                    <a:pt x="124454" y="0"/>
                  </a:cubicBezTo>
                  <a:lnTo>
                    <a:pt x="2084461" y="0"/>
                  </a:lnTo>
                  <a:cubicBezTo>
                    <a:pt x="2117468" y="0"/>
                    <a:pt x="2149124" y="13112"/>
                    <a:pt x="2172463" y="36452"/>
                  </a:cubicBezTo>
                  <a:cubicBezTo>
                    <a:pt x="2195803" y="59792"/>
                    <a:pt x="2208915" y="91447"/>
                    <a:pt x="2208915" y="124454"/>
                  </a:cubicBezTo>
                  <a:lnTo>
                    <a:pt x="2208915" y="1120085"/>
                  </a:lnTo>
                  <a:cubicBezTo>
                    <a:pt x="2208915" y="1153092"/>
                    <a:pt x="2195803" y="1184748"/>
                    <a:pt x="2172463" y="1208087"/>
                  </a:cubicBezTo>
                  <a:cubicBezTo>
                    <a:pt x="2149123" y="1231427"/>
                    <a:pt x="2117468" y="1244539"/>
                    <a:pt x="2084461" y="1244539"/>
                  </a:cubicBezTo>
                  <a:lnTo>
                    <a:pt x="124454" y="1244539"/>
                  </a:lnTo>
                  <a:cubicBezTo>
                    <a:pt x="91447" y="1244539"/>
                    <a:pt x="59791" y="1231427"/>
                    <a:pt x="36452" y="1208087"/>
                  </a:cubicBezTo>
                  <a:cubicBezTo>
                    <a:pt x="13112" y="1184747"/>
                    <a:pt x="0" y="1153092"/>
                    <a:pt x="0" y="1120085"/>
                  </a:cubicBezTo>
                  <a:lnTo>
                    <a:pt x="0" y="124454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651" tIns="112651" rIns="112651" bIns="112651" numCol="1" spcCol="1270" anchor="ctr" anchorCtr="0">
              <a:noAutofit/>
            </a:bodyPr>
            <a:lstStyle/>
            <a:p>
              <a:pPr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b="1" kern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النا</a:t>
              </a:r>
              <a:r>
                <a:rPr lang="ar-MA" sz="2000" b="1" kern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ظ</a:t>
              </a:r>
              <a:r>
                <a:rPr lang="ar-SA" sz="2000" b="1" kern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ور:</a:t>
              </a:r>
              <a:r>
                <a:rPr lang="ar-MA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ar-MA" sz="14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</a:t>
              </a:r>
              <a:r>
                <a:rPr lang="ar-MA" sz="1400" b="1" dirty="0" smtClean="0"/>
                <a:t>( مندوبية وزارة الصحة</a:t>
              </a:r>
              <a:r>
                <a:rPr lang="ar-MA" sz="1400" b="1" dirty="0" err="1" smtClean="0"/>
                <a:t>)</a:t>
              </a:r>
              <a:endParaRPr lang="fr-FR" sz="1400" dirty="0" smtClean="0"/>
            </a:p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b="0" kern="1200" dirty="0" smtClean="0"/>
                <a:t>    - النا</a:t>
              </a:r>
              <a:r>
                <a:rPr lang="ar-MA" sz="1800" b="0" kern="1200" dirty="0" smtClean="0"/>
                <a:t>ظ</a:t>
              </a:r>
              <a:r>
                <a:rPr lang="ar-SA" sz="1800" b="0" kern="1200" dirty="0" smtClean="0"/>
                <a:t>ور</a:t>
              </a:r>
            </a:p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b="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MA" sz="1800" b="0" kern="12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ar-SA" sz="1800" b="0" kern="1200" dirty="0" smtClean="0">
                  <a:latin typeface="Times New Roman" pitchFamily="18" charset="0"/>
                  <a:cs typeface="Times New Roman" pitchFamily="18" charset="0"/>
                </a:rPr>
                <a:t>  - </a:t>
              </a:r>
              <a:r>
                <a:rPr lang="ar-MA" sz="1800" b="0" kern="1200" dirty="0" err="1" smtClean="0">
                  <a:latin typeface="Times New Roman" pitchFamily="18" charset="0"/>
                  <a:cs typeface="Times New Roman" pitchFamily="18" charset="0"/>
                </a:rPr>
                <a:t>ال</a:t>
              </a:r>
              <a:r>
                <a:rPr lang="ar-SA" sz="1800" b="0" kern="1200" dirty="0" err="1" smtClean="0">
                  <a:latin typeface="Times New Roman" pitchFamily="18" charset="0"/>
                  <a:cs typeface="Times New Roman" pitchFamily="18" charset="0"/>
                </a:rPr>
                <a:t>دريوش</a:t>
              </a:r>
              <a:endParaRPr lang="fr-FR" sz="1800" b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51520" y="3284984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مكاتب الاقتراع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</a:rPr>
              <a:t>و</a:t>
            </a: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</a:rPr>
              <a:t>الاقاليم</a:t>
            </a:r>
            <a:r>
              <a:rPr lang="ar-SA" sz="2400" b="1" dirty="0" smtClean="0">
                <a:latin typeface="Calibri" pitchFamily="34" charset="0"/>
                <a:ea typeface="Calibri" pitchFamily="34" charset="0"/>
              </a:rPr>
              <a:t> التابعة لها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76673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2800" b="1" dirty="0">
                <a:latin typeface="Arial" pitchFamily="34" charset="0"/>
                <a:ea typeface="+mj-ea"/>
                <a:cs typeface="Arial" pitchFamily="34" charset="0"/>
              </a:rPr>
              <a:t>الجهة الشرقية</a:t>
            </a:r>
            <a:endParaRPr lang="en-US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07704" y="112474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الجهة الإدارية المكونة لها</a:t>
            </a:r>
            <a:endParaRPr lang="fr-FR" sz="2400" b="1" dirty="0"/>
          </a:p>
        </p:txBody>
      </p:sp>
      <p:sp>
        <p:nvSpPr>
          <p:cNvPr id="9" name="Flèche vers le bas 8"/>
          <p:cNvSpPr/>
          <p:nvPr/>
        </p:nvSpPr>
        <p:spPr>
          <a:xfrm>
            <a:off x="4499992" y="980728"/>
            <a:ext cx="71438" cy="1428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499992" y="1628800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395536" y="4221088"/>
            <a:ext cx="2016224" cy="1539565"/>
          </a:xfrm>
          <a:custGeom>
            <a:avLst/>
            <a:gdLst>
              <a:gd name="connsiteX0" fmla="*/ 0 w 2057986"/>
              <a:gd name="connsiteY0" fmla="*/ 139555 h 1395549"/>
              <a:gd name="connsiteX1" fmla="*/ 40875 w 2057986"/>
              <a:gd name="connsiteY1" fmla="*/ 40875 h 1395549"/>
              <a:gd name="connsiteX2" fmla="*/ 139555 w 2057986"/>
              <a:gd name="connsiteY2" fmla="*/ 0 h 1395549"/>
              <a:gd name="connsiteX3" fmla="*/ 1918431 w 2057986"/>
              <a:gd name="connsiteY3" fmla="*/ 0 h 1395549"/>
              <a:gd name="connsiteX4" fmla="*/ 2017111 w 2057986"/>
              <a:gd name="connsiteY4" fmla="*/ 40875 h 1395549"/>
              <a:gd name="connsiteX5" fmla="*/ 2057986 w 2057986"/>
              <a:gd name="connsiteY5" fmla="*/ 139555 h 1395549"/>
              <a:gd name="connsiteX6" fmla="*/ 2057986 w 2057986"/>
              <a:gd name="connsiteY6" fmla="*/ 1255994 h 1395549"/>
              <a:gd name="connsiteX7" fmla="*/ 2017111 w 2057986"/>
              <a:gd name="connsiteY7" fmla="*/ 1354674 h 1395549"/>
              <a:gd name="connsiteX8" fmla="*/ 1918431 w 2057986"/>
              <a:gd name="connsiteY8" fmla="*/ 1395549 h 1395549"/>
              <a:gd name="connsiteX9" fmla="*/ 139555 w 2057986"/>
              <a:gd name="connsiteY9" fmla="*/ 1395549 h 1395549"/>
              <a:gd name="connsiteX10" fmla="*/ 40875 w 2057986"/>
              <a:gd name="connsiteY10" fmla="*/ 1354674 h 1395549"/>
              <a:gd name="connsiteX11" fmla="*/ 0 w 2057986"/>
              <a:gd name="connsiteY11" fmla="*/ 1255994 h 1395549"/>
              <a:gd name="connsiteX12" fmla="*/ 0 w 2057986"/>
              <a:gd name="connsiteY12" fmla="*/ 139555 h 139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7986" h="1395549">
                <a:moveTo>
                  <a:pt x="0" y="139555"/>
                </a:moveTo>
                <a:cubicBezTo>
                  <a:pt x="0" y="102543"/>
                  <a:pt x="14703" y="67046"/>
                  <a:pt x="40875" y="40875"/>
                </a:cubicBezTo>
                <a:cubicBezTo>
                  <a:pt x="67047" y="14703"/>
                  <a:pt x="102543" y="0"/>
                  <a:pt x="139555" y="0"/>
                </a:cubicBezTo>
                <a:lnTo>
                  <a:pt x="1918431" y="0"/>
                </a:lnTo>
                <a:cubicBezTo>
                  <a:pt x="1955443" y="0"/>
                  <a:pt x="1990940" y="14703"/>
                  <a:pt x="2017111" y="40875"/>
                </a:cubicBezTo>
                <a:cubicBezTo>
                  <a:pt x="2043283" y="67047"/>
                  <a:pt x="2057986" y="102543"/>
                  <a:pt x="2057986" y="139555"/>
                </a:cubicBezTo>
                <a:lnTo>
                  <a:pt x="2057986" y="1255994"/>
                </a:lnTo>
                <a:cubicBezTo>
                  <a:pt x="2057986" y="1293006"/>
                  <a:pt x="2043283" y="1328503"/>
                  <a:pt x="2017111" y="1354674"/>
                </a:cubicBezTo>
                <a:cubicBezTo>
                  <a:pt x="1990939" y="1380846"/>
                  <a:pt x="1955443" y="1395549"/>
                  <a:pt x="1918431" y="1395549"/>
                </a:cubicBezTo>
                <a:lnTo>
                  <a:pt x="139555" y="1395549"/>
                </a:lnTo>
                <a:cubicBezTo>
                  <a:pt x="102543" y="1395549"/>
                  <a:pt x="67046" y="1380846"/>
                  <a:pt x="40875" y="1354674"/>
                </a:cubicBezTo>
                <a:cubicBezTo>
                  <a:pt x="14703" y="1328502"/>
                  <a:pt x="0" y="1293006"/>
                  <a:pt x="0" y="1255994"/>
                </a:cubicBezTo>
                <a:lnTo>
                  <a:pt x="0" y="139555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074" tIns="117074" rIns="117074" bIns="117074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بركان</a:t>
            </a:r>
            <a:r>
              <a:rPr lang="ar-M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MA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ar-MA" sz="1400" b="1" dirty="0" smtClean="0"/>
              <a:t>( مندوبية وزارة الصحة</a:t>
            </a:r>
            <a:r>
              <a:rPr lang="ar-MA" sz="1400" b="1" dirty="0" err="1" smtClean="0"/>
              <a:t>)</a:t>
            </a:r>
            <a:endParaRPr lang="fr-FR" sz="1400" dirty="0" smtClean="0"/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682</Words>
  <Application>Microsoft Office PowerPoint</Application>
  <PresentationFormat>Affichage à l'écran (4:3)</PresentationFormat>
  <Paragraphs>185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 الجهة الوسطى    </vt:lpstr>
      <vt:lpstr>الجهة الوسطى الشمالية  </vt:lpstr>
      <vt:lpstr>الجهة الجنوبية </vt:lpstr>
      <vt:lpstr>جهة تانسيفت </vt:lpstr>
      <vt:lpstr>  الجهة الوسطى الجنوبية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fatima zahra</dc:creator>
  <cp:lastModifiedBy>lehnaoui</cp:lastModifiedBy>
  <cp:revision>25</cp:revision>
  <dcterms:created xsi:type="dcterms:W3CDTF">2014-02-25T11:11:45Z</dcterms:created>
  <dcterms:modified xsi:type="dcterms:W3CDTF">2014-03-03T10:39:26Z</dcterms:modified>
</cp:coreProperties>
</file>